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11.xml" ContentType="application/vnd.ms-office.chartcolorstyle+xml"/>
  <Override PartName="/ppt/charts/colors12.xml" ContentType="application/vnd.ms-office.chartcolorstyle+xml"/>
  <Override PartName="/ppt/charts/colors13.xml" ContentType="application/vnd.ms-office.chartcolorstyle+xml"/>
  <Override PartName="/ppt/charts/colors14.xml" ContentType="application/vnd.ms-office.chartcolorstyle+xml"/>
  <Override PartName="/ppt/charts/colors15.xml" ContentType="application/vnd.ms-office.chartcolorstyle+xml"/>
  <Override PartName="/ppt/charts/colors16.xml" ContentType="application/vnd.ms-office.chartcolorstyle+xml"/>
  <Override PartName="/ppt/charts/colors17.xml" ContentType="application/vnd.ms-office.chartcolorstyle+xml"/>
  <Override PartName="/ppt/charts/colors18.xml" ContentType="application/vnd.ms-office.chartcolorstyle+xml"/>
  <Override PartName="/ppt/charts/colors19.xml" ContentType="application/vnd.ms-office.chartcolorstyle+xml"/>
  <Override PartName="/ppt/charts/colors2.xml" ContentType="application/vnd.ms-office.chartcolorstyle+xml"/>
  <Override PartName="/ppt/charts/colors20.xml" ContentType="application/vnd.ms-office.chartcolorstyle+xml"/>
  <Override PartName="/ppt/charts/colors21.xml" ContentType="application/vnd.ms-office.chartcolorstyle+xml"/>
  <Override PartName="/ppt/charts/colors22.xml" ContentType="application/vnd.ms-office.chartcolorstyle+xml"/>
  <Override PartName="/ppt/charts/colors23.xml" ContentType="application/vnd.ms-office.chartcolorstyle+xml"/>
  <Override PartName="/ppt/charts/colors24.xml" ContentType="application/vnd.ms-office.chartcolorstyle+xml"/>
  <Override PartName="/ppt/charts/colors25.xml" ContentType="application/vnd.ms-office.chartcolorstyle+xml"/>
  <Override PartName="/ppt/charts/colors26.xml" ContentType="application/vnd.ms-office.chartcolorstyle+xml"/>
  <Override PartName="/ppt/charts/colors27.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11.xml" ContentType="application/vnd.ms-office.chartstyle+xml"/>
  <Override PartName="/ppt/charts/style12.xml" ContentType="application/vnd.ms-office.chartstyle+xml"/>
  <Override PartName="/ppt/charts/style13.xml" ContentType="application/vnd.ms-office.chartstyle+xml"/>
  <Override PartName="/ppt/charts/style14.xml" ContentType="application/vnd.ms-office.chartstyle+xml"/>
  <Override PartName="/ppt/charts/style15.xml" ContentType="application/vnd.ms-office.chartstyle+xml"/>
  <Override PartName="/ppt/charts/style16.xml" ContentType="application/vnd.ms-office.chartstyle+xml"/>
  <Override PartName="/ppt/charts/style17.xml" ContentType="application/vnd.ms-office.chartstyle+xml"/>
  <Override PartName="/ppt/charts/style18.xml" ContentType="application/vnd.ms-office.chartstyle+xml"/>
  <Override PartName="/ppt/charts/style19.xml" ContentType="application/vnd.ms-office.chartstyle+xml"/>
  <Override PartName="/ppt/charts/style2.xml" ContentType="application/vnd.ms-office.chartstyle+xml"/>
  <Override PartName="/ppt/charts/style20.xml" ContentType="application/vnd.ms-office.chartstyle+xml"/>
  <Override PartName="/ppt/charts/style21.xml" ContentType="application/vnd.ms-office.chartstyle+xml"/>
  <Override PartName="/ppt/charts/style22.xml" ContentType="application/vnd.ms-office.chartstyle+xml"/>
  <Override PartName="/ppt/charts/style23.xml" ContentType="application/vnd.ms-office.chartstyle+xml"/>
  <Override PartName="/ppt/charts/style24.xml" ContentType="application/vnd.ms-office.chartstyle+xml"/>
  <Override PartName="/ppt/charts/style25.xml" ContentType="application/vnd.ms-office.chartstyle+xml"/>
  <Override PartName="/ppt/charts/style26.xml" ContentType="application/vnd.ms-office.chartstyle+xml"/>
  <Override PartName="/ppt/charts/style27.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9.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319" r:id="rId3"/>
    <p:sldId id="354" r:id="rId5"/>
    <p:sldId id="355" r:id="rId6"/>
    <p:sldId id="360" r:id="rId7"/>
    <p:sldId id="395" r:id="rId8"/>
    <p:sldId id="394" r:id="rId9"/>
    <p:sldId id="396" r:id="rId10"/>
    <p:sldId id="405" r:id="rId11"/>
    <p:sldId id="257" r:id="rId12"/>
    <p:sldId id="398" r:id="rId13"/>
    <p:sldId id="413" r:id="rId14"/>
    <p:sldId id="384" r:id="rId15"/>
    <p:sldId id="385" r:id="rId16"/>
    <p:sldId id="386" r:id="rId17"/>
    <p:sldId id="414" r:id="rId18"/>
    <p:sldId id="406" r:id="rId19"/>
    <p:sldId id="415" r:id="rId20"/>
    <p:sldId id="427" r:id="rId21"/>
    <p:sldId id="410" r:id="rId22"/>
    <p:sldId id="416" r:id="rId23"/>
    <p:sldId id="409" r:id="rId24"/>
    <p:sldId id="359" r:id="rId25"/>
    <p:sldId id="411" r:id="rId26"/>
    <p:sldId id="412" r:id="rId27"/>
  </p:sldIdLst>
  <p:sldSz cx="12192000" cy="6858000"/>
  <p:notesSz cx="6858000" cy="9144000"/>
  <p:embeddedFontLst>
    <p:embeddedFont>
      <p:font typeface="Arial Black" panose="020B0A04020102020204" pitchFamily="34" charset="0"/>
      <p:bold r:id="rId31"/>
    </p:embeddedFont>
    <p:embeddedFont>
      <p:font typeface="微软雅黑" panose="020B0503020204020204" pitchFamily="34" charset="-122"/>
      <p:regular r:id="rId32"/>
    </p:embeddedFont>
    <p:embeddedFont>
      <p:font typeface="等线" panose="02010600030101010101" charset="-122"/>
      <p:regular r:id="rId33"/>
    </p:embeddedFont>
    <p:embeddedFont>
      <p:font typeface="华文中宋" panose="02010600040101010101" pitchFamily="2" charset="-122"/>
      <p:regular r:id="rId34"/>
    </p:embeddedFont>
    <p:embeddedFont>
      <p:font typeface="OPPOSans H" panose="00020600040101010101" pitchFamily="18" charset="-122"/>
      <p:regular r:id="rId35"/>
    </p:embeddedFont>
    <p:embeddedFont>
      <p:font typeface="Segoe UI Light" panose="020B0502040204020203" pitchFamily="34" charset="0"/>
      <p:regular r:id="rId36"/>
      <p:italic r:id="rId37"/>
    </p:embeddedFont>
    <p:embeddedFont>
      <p:font typeface="OPPOSans R" panose="00020600040101010101" pitchFamily="18" charset="-122"/>
      <p:regular r:id="rId38"/>
    </p:embeddedFont>
  </p:embeddedFontLst>
  <p:custDataLst>
    <p:tags r:id="rId3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E0B4"/>
    <a:srgbClr val="FF9800"/>
    <a:srgbClr val="81C784"/>
    <a:srgbClr val="CDDC39"/>
    <a:srgbClr val="FFCA28"/>
    <a:srgbClr val="FFC107"/>
    <a:srgbClr val="FFEE58"/>
    <a:srgbClr val="FFEB3B"/>
    <a:srgbClr val="FFF8E1"/>
    <a:srgbClr val="F4B2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5" autoAdjust="0"/>
    <p:restoredTop sz="90076" autoAdjust="0"/>
  </p:normalViewPr>
  <p:slideViewPr>
    <p:cSldViewPr snapToGrid="0">
      <p:cViewPr varScale="1">
        <p:scale>
          <a:sx n="86" d="100"/>
          <a:sy n="86" d="100"/>
        </p:scale>
        <p:origin x="60" y="156"/>
      </p:cViewPr>
      <p:guideLst/>
    </p:cSldViewPr>
  </p:slideViewPr>
  <p:notesTextViewPr>
    <p:cViewPr>
      <p:scale>
        <a:sx n="1" d="1"/>
        <a:sy n="1" d="1"/>
      </p:scale>
      <p:origin x="0" y="0"/>
    </p:cViewPr>
  </p:notesTextViewPr>
  <p:sorterViewPr>
    <p:cViewPr>
      <p:scale>
        <a:sx n="66" d="100"/>
        <a:sy n="66" d="100"/>
      </p:scale>
      <p:origin x="0" y="-325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49.xml"/><Relationship Id="rId38" Type="http://schemas.openxmlformats.org/officeDocument/2006/relationships/font" Target="fonts/font8.fntdata"/><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oleObject" Target="&#24037;&#20316;&#31807;2" TargetMode="External"/></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oleObject" Target="file:///D:\&#36805;&#38647;&#20113;&#30424;\&#26032;&#24314;&#25991;&#20214;&#22841;\WeChat%20Files\wxid_4qhgb7y6pbsb22\FileStorage\File\2024-07\&#26032;&#24314;%20XLS%20&#24037;&#20316;&#34920;.xls" TargetMode="External"/></Relationships>
</file>

<file path=ppt/charts/_rels/chart11.xml.rels><?xml version="1.0" encoding="UTF-8" standalone="yes"?>
<Relationships xmlns="http://schemas.openxmlformats.org/package/2006/relationships"><Relationship Id="rId4" Type="http://schemas.microsoft.com/office/2011/relationships/chartColorStyle" Target="colors11.xml"/><Relationship Id="rId3" Type="http://schemas.microsoft.com/office/2011/relationships/chartStyle" Target="style11.xml"/><Relationship Id="rId2" Type="http://schemas.openxmlformats.org/officeDocument/2006/relationships/themeOverride" Target="../theme/themeOverride4.xml"/><Relationship Id="rId1" Type="http://schemas.openxmlformats.org/officeDocument/2006/relationships/oleObject" Target="&#24037;&#20316;&#31807;2" TargetMode="External"/></Relationships>
</file>

<file path=ppt/charts/_rels/chart12.xml.rels><?xml version="1.0" encoding="UTF-8" standalone="yes"?>
<Relationships xmlns="http://schemas.openxmlformats.org/package/2006/relationships"><Relationship Id="rId3" Type="http://schemas.microsoft.com/office/2011/relationships/chartColorStyle" Target="colors12.xml"/><Relationship Id="rId2" Type="http://schemas.microsoft.com/office/2011/relationships/chartStyle" Target="style12.xml"/><Relationship Id="rId1" Type="http://schemas.openxmlformats.org/officeDocument/2006/relationships/oleObject" Target="file:///C:\Users\Windows\Desktop\2024_7_19-PPT&#25968;&#25454;&#28304;&#25991;&#20214;\ppt&#25968;&#25454;&#28304;&#25991;&#20214;.xlsx" TargetMode="External"/></Relationships>
</file>

<file path=ppt/charts/_rels/chart13.xml.rels><?xml version="1.0" encoding="UTF-8" standalone="yes"?>
<Relationships xmlns="http://schemas.openxmlformats.org/package/2006/relationships"><Relationship Id="rId4" Type="http://schemas.microsoft.com/office/2011/relationships/chartColorStyle" Target="colors13.xml"/><Relationship Id="rId3" Type="http://schemas.microsoft.com/office/2011/relationships/chartStyle" Target="style13.xml"/><Relationship Id="rId2" Type="http://schemas.openxmlformats.org/officeDocument/2006/relationships/themeOverride" Target="../theme/themeOverride5.xml"/><Relationship Id="rId1" Type="http://schemas.openxmlformats.org/officeDocument/2006/relationships/oleObject" Target="file:///C:\Users\Windows\Desktop\2024_7_19-PPT&#25968;&#25454;&#28304;&#25991;&#20214;\ppt&#25968;&#25454;&#28304;&#25991;&#20214;.xlsx" TargetMode="External"/></Relationships>
</file>

<file path=ppt/charts/_rels/chart14.xml.rels><?xml version="1.0" encoding="UTF-8" standalone="yes"?>
<Relationships xmlns="http://schemas.openxmlformats.org/package/2006/relationships"><Relationship Id="rId3" Type="http://schemas.microsoft.com/office/2011/relationships/chartColorStyle" Target="colors14.xml"/><Relationship Id="rId2" Type="http://schemas.microsoft.com/office/2011/relationships/chartStyle" Target="style14.xml"/><Relationship Id="rId1" Type="http://schemas.openxmlformats.org/officeDocument/2006/relationships/oleObject" Target="file:///D:\work\&#20846;&#21644;&#30340;&#24037;&#20316;&#25991;&#20214;\7__17\&#21315;&#29275;&#25968;&#25454;&#20869;&#23481;&#27719;&#24635;.xlsx" TargetMode="External"/></Relationships>
</file>

<file path=ppt/charts/_rels/chart15.xml.rels><?xml version="1.0" encoding="UTF-8" standalone="yes"?>
<Relationships xmlns="http://schemas.openxmlformats.org/package/2006/relationships"><Relationship Id="rId4" Type="http://schemas.microsoft.com/office/2011/relationships/chartColorStyle" Target="colors15.xml"/><Relationship Id="rId3" Type="http://schemas.microsoft.com/office/2011/relationships/chartStyle" Target="style15.xml"/><Relationship Id="rId2" Type="http://schemas.openxmlformats.org/officeDocument/2006/relationships/themeOverride" Target="../theme/themeOverride6.xml"/><Relationship Id="rId1" Type="http://schemas.openxmlformats.org/officeDocument/2006/relationships/oleObject" Target="file:///C:\Users\Windows\Desktop\2024_7_19-PPT&#25968;&#25454;&#28304;&#25991;&#20214;\ppt&#25968;&#25454;&#28304;&#25991;&#20214;.xlsx" TargetMode="External"/></Relationships>
</file>

<file path=ppt/charts/_rels/chart16.xml.rels><?xml version="1.0" encoding="UTF-8" standalone="yes"?>
<Relationships xmlns="http://schemas.openxmlformats.org/package/2006/relationships"><Relationship Id="rId3" Type="http://schemas.microsoft.com/office/2011/relationships/chartColorStyle" Target="colors16.xml"/><Relationship Id="rId2" Type="http://schemas.microsoft.com/office/2011/relationships/chartStyle" Target="style16.xml"/><Relationship Id="rId1" Type="http://schemas.openxmlformats.org/officeDocument/2006/relationships/oleObject" Target="file:///C:\Users\27107\AppData\Roaming\Microsoft\Excel\ppt&#25968;&#25454;&#28304;&#25991;&#20214;%20(version%201).xlsb" TargetMode="External"/></Relationships>
</file>

<file path=ppt/charts/_rels/chart17.xml.rels><?xml version="1.0" encoding="UTF-8" standalone="yes"?>
<Relationships xmlns="http://schemas.openxmlformats.org/package/2006/relationships"><Relationship Id="rId3" Type="http://schemas.microsoft.com/office/2011/relationships/chartColorStyle" Target="colors17.xml"/><Relationship Id="rId2" Type="http://schemas.microsoft.com/office/2011/relationships/chartStyle" Target="style17.xml"/><Relationship Id="rId1" Type="http://schemas.openxmlformats.org/officeDocument/2006/relationships/oleObject" Target="file:///C:\Users\Windows\Documents\WeChat%20Files\wxid_3pfed3pm5pxo22\FileStorage\File\2024-07\Sheet2.xlsx" TargetMode="External"/></Relationships>
</file>

<file path=ppt/charts/_rels/chart18.xml.rels><?xml version="1.0" encoding="UTF-8" standalone="yes"?>
<Relationships xmlns="http://schemas.openxmlformats.org/package/2006/relationships"><Relationship Id="rId3" Type="http://schemas.microsoft.com/office/2011/relationships/chartColorStyle" Target="colors18.xml"/><Relationship Id="rId2" Type="http://schemas.microsoft.com/office/2011/relationships/chartStyle" Target="style18.xml"/><Relationship Id="rId1" Type="http://schemas.openxmlformats.org/officeDocument/2006/relationships/oleObject" Target="file:///C:\Users\27107\AppData\Roaming\Microsoft\Excel\ppt&#25968;&#25454;&#28304;&#25991;&#20214;%20(version%201).xlsb" TargetMode="External"/></Relationships>
</file>

<file path=ppt/charts/_rels/chart19.xml.rels><?xml version="1.0" encoding="UTF-8" standalone="yes"?>
<Relationships xmlns="http://schemas.openxmlformats.org/package/2006/relationships"><Relationship Id="rId4" Type="http://schemas.microsoft.com/office/2011/relationships/chartColorStyle" Target="colors19.xml"/><Relationship Id="rId3" Type="http://schemas.microsoft.com/office/2011/relationships/chartStyle" Target="style19.xml"/><Relationship Id="rId2" Type="http://schemas.openxmlformats.org/officeDocument/2006/relationships/themeOverride" Target="../theme/themeOverride7.xml"/><Relationship Id="rId1" Type="http://schemas.openxmlformats.org/officeDocument/2006/relationships/oleObject" Target="file:///C:\Users\Windows\Desktop\2024_7_19-PPT&#25968;&#25454;&#28304;&#25991;&#20214;\ppt&#25968;&#25454;&#28304;&#25991;&#20214;.xlsx"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C:\Users\Windows\Desktop\&#29790;&#35961;ppt&#27719;&#25253;&#25968;&#25454;&#27719;&#24635;.xlsx" TargetMode="External"/></Relationships>
</file>

<file path=ppt/charts/_rels/chart20.xml.rels><?xml version="1.0" encoding="UTF-8" standalone="yes"?>
<Relationships xmlns="http://schemas.openxmlformats.org/package/2006/relationships"><Relationship Id="rId3" Type="http://schemas.microsoft.com/office/2011/relationships/chartColorStyle" Target="colors20.xml"/><Relationship Id="rId2" Type="http://schemas.microsoft.com/office/2011/relationships/chartStyle" Target="style20.xml"/><Relationship Id="rId1" Type="http://schemas.openxmlformats.org/officeDocument/2006/relationships/oleObject" Target="file:///D:\work\&#20846;&#21644;&#30340;&#24037;&#20316;&#25991;&#20214;\7__17\&#21315;&#29275;&#25968;&#25454;&#20869;&#23481;&#27719;&#24635;.xlsx" TargetMode="External"/></Relationships>
</file>

<file path=ppt/charts/_rels/chart21.xml.rels><?xml version="1.0" encoding="UTF-8" standalone="yes"?>
<Relationships xmlns="http://schemas.openxmlformats.org/package/2006/relationships"><Relationship Id="rId3" Type="http://schemas.microsoft.com/office/2011/relationships/chartColorStyle" Target="colors21.xml"/><Relationship Id="rId2" Type="http://schemas.microsoft.com/office/2011/relationships/chartStyle" Target="style21.xml"/><Relationship Id="rId1" Type="http://schemas.openxmlformats.org/officeDocument/2006/relationships/oleObject" Target="file:///D:\work\&#20846;&#21644;&#30340;&#24037;&#20316;&#25991;&#20214;\7__17\&#21315;&#29275;&#25968;&#25454;&#20869;&#23481;&#27719;&#24635;.xlsx" TargetMode="External"/></Relationships>
</file>

<file path=ppt/charts/_rels/chart22.xml.rels><?xml version="1.0" encoding="UTF-8" standalone="yes"?>
<Relationships xmlns="http://schemas.openxmlformats.org/package/2006/relationships"><Relationship Id="rId3" Type="http://schemas.microsoft.com/office/2011/relationships/chartColorStyle" Target="colors22.xml"/><Relationship Id="rId2" Type="http://schemas.microsoft.com/office/2011/relationships/chartStyle" Target="style22.xml"/><Relationship Id="rId1" Type="http://schemas.openxmlformats.org/officeDocument/2006/relationships/oleObject" Target="file:///D:\work\&#20846;&#21644;&#30340;&#24037;&#20316;&#25991;&#20214;\7__17\&#21315;&#29275;&#25968;&#25454;&#20869;&#23481;&#27719;&#24635;.xlsx" TargetMode="External"/></Relationships>
</file>

<file path=ppt/charts/_rels/chart23.xml.rels><?xml version="1.0" encoding="UTF-8" standalone="yes"?>
<Relationships xmlns="http://schemas.openxmlformats.org/package/2006/relationships"><Relationship Id="rId3" Type="http://schemas.microsoft.com/office/2011/relationships/chartColorStyle" Target="colors23.xml"/><Relationship Id="rId2" Type="http://schemas.microsoft.com/office/2011/relationships/chartStyle" Target="style23.xml"/><Relationship Id="rId1" Type="http://schemas.openxmlformats.org/officeDocument/2006/relationships/oleObject" Target="file:///D:\&#36805;&#38647;&#20113;&#30424;\&#26032;&#24314;&#25991;&#20214;&#22841;\WeChat%20Files\wxid_4qhgb7y6pbsb22\FileStorage\File\2024-07\&#20998;&#26512;.xlsx" TargetMode="External"/></Relationships>
</file>

<file path=ppt/charts/_rels/chart24.xml.rels><?xml version="1.0" encoding="UTF-8" standalone="yes"?>
<Relationships xmlns="http://schemas.openxmlformats.org/package/2006/relationships"><Relationship Id="rId3" Type="http://schemas.microsoft.com/office/2011/relationships/chartColorStyle" Target="colors24.xml"/><Relationship Id="rId2" Type="http://schemas.microsoft.com/office/2011/relationships/chartStyle" Target="style24.xml"/><Relationship Id="rId1" Type="http://schemas.openxmlformats.org/officeDocument/2006/relationships/oleObject" Target="file:///D:\&#36805;&#38647;&#20113;&#30424;\&#26032;&#24314;&#25991;&#20214;&#22841;\WeChat%20Files\wxid_4qhgb7y6pbsb22\FileStorage\File\2024-07\&#20998;&#26512;.xlsx" TargetMode="External"/></Relationships>
</file>

<file path=ppt/charts/_rels/chart25.xml.rels><?xml version="1.0" encoding="UTF-8" standalone="yes"?>
<Relationships xmlns="http://schemas.openxmlformats.org/package/2006/relationships"><Relationship Id="rId3" Type="http://schemas.microsoft.com/office/2011/relationships/chartColorStyle" Target="colors25.xml"/><Relationship Id="rId2" Type="http://schemas.microsoft.com/office/2011/relationships/chartStyle" Target="style25.xml"/><Relationship Id="rId1" Type="http://schemas.openxmlformats.org/officeDocument/2006/relationships/oleObject" Target="file:///D:\&#36805;&#38647;&#20113;&#30424;\&#26032;&#24314;&#25991;&#20214;&#22841;\WeChat%20Files\wxid_4qhgb7y6pbsb22\FileStorage\File\2024-07\&#29790;&#35961;&#19979;&#21322;&#24180;&#35268;&#21010;(1).xlsx" TargetMode="External"/></Relationships>
</file>

<file path=ppt/charts/_rels/chart26.xml.rels><?xml version="1.0" encoding="UTF-8" standalone="yes"?>
<Relationships xmlns="http://schemas.openxmlformats.org/package/2006/relationships"><Relationship Id="rId3" Type="http://schemas.microsoft.com/office/2011/relationships/chartColorStyle" Target="colors26.xml"/><Relationship Id="rId2" Type="http://schemas.microsoft.com/office/2011/relationships/chartStyle" Target="style26.xml"/><Relationship Id="rId1" Type="http://schemas.openxmlformats.org/officeDocument/2006/relationships/oleObject" Target="file:///D:\&#36805;&#38647;&#20113;&#30424;\&#26032;&#24314;&#25991;&#20214;&#22841;\WeChat%20Files\wxid_4qhgb7y6pbsb22\FileStorage\File\2024-07\&#29790;&#35961;&#19979;&#21322;&#24180;&#35268;&#21010;(1).xlsx" TargetMode="External"/></Relationships>
</file>

<file path=ppt/charts/_rels/chart27.xml.rels><?xml version="1.0" encoding="UTF-8" standalone="yes"?>
<Relationships xmlns="http://schemas.openxmlformats.org/package/2006/relationships"><Relationship Id="rId3" Type="http://schemas.microsoft.com/office/2011/relationships/chartColorStyle" Target="colors27.xml"/><Relationship Id="rId2" Type="http://schemas.microsoft.com/office/2011/relationships/chartStyle" Target="style27.xml"/><Relationship Id="rId1" Type="http://schemas.openxmlformats.org/officeDocument/2006/relationships/oleObject" Target="file:///C:\Users\Windows\Desktop\&#25238;&#38899;.xls" TargetMode="Externa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C:\Users\27107\AppData\Roaming\Microsoft\Excel\ppt&#25968;&#25454;&#28304;&#25991;&#20214;%20(version%201).xlsb" TargetMode="Externa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oleObject" Target="file:///C:\Users\Windows\Desktop\&#29790;&#35961;ppt&#27719;&#25253;&#25968;&#25454;&#27719;&#24635;.xlsx" TargetMode="External"/></Relationships>
</file>

<file path=ppt/charts/_rels/chart5.xml.rels><?xml version="1.0" encoding="UTF-8" standalone="yes"?>
<Relationships xmlns="http://schemas.openxmlformats.org/package/2006/relationships"><Relationship Id="rId4" Type="http://schemas.microsoft.com/office/2011/relationships/chartColorStyle" Target="colors5.xml"/><Relationship Id="rId3" Type="http://schemas.microsoft.com/office/2011/relationships/chartStyle" Target="style5.xml"/><Relationship Id="rId2" Type="http://schemas.openxmlformats.org/officeDocument/2006/relationships/themeOverride" Target="../theme/themeOverride2.xml"/><Relationship Id="rId1" Type="http://schemas.openxmlformats.org/officeDocument/2006/relationships/oleObject" Target="&#24037;&#20316;&#31807;2" TargetMode="Externa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C:\Users\Windows\Desktop\2024_7_19-PPT&#25968;&#25454;&#28304;&#25991;&#20214;\ppt&#25968;&#25454;&#28304;&#25991;&#20214;.xlsx" TargetMode="External"/></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oleObject" Target="file:///C:\Users\Windows\Desktop\2024_7_19-PPT&#25968;&#25454;&#28304;&#25991;&#20214;\ppt&#25968;&#25454;&#28304;&#25991;&#20214;.xlsx" TargetMode="Externa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oleObject" Target="file:///D:\&#36805;&#38647;&#20113;&#30424;\&#26032;&#24314;&#25991;&#20214;&#22841;\WeChat%20Files\wxid_4qhgb7y6pbsb22\FileStorage\File\2024-07\&#24494;&#35789;&#20113;&#23548;&#20986;&#20998;&#35789;&#30340;&#32467;&#26524;&#25968;&#25454;%20(1).xlsx" TargetMode="External"/></Relationships>
</file>

<file path=ppt/charts/_rels/chart9.xml.rels><?xml version="1.0" encoding="UTF-8" standalone="yes"?>
<Relationships xmlns="http://schemas.openxmlformats.org/package/2006/relationships"><Relationship Id="rId4" Type="http://schemas.microsoft.com/office/2011/relationships/chartColorStyle" Target="colors9.xml"/><Relationship Id="rId3" Type="http://schemas.microsoft.com/office/2011/relationships/chartStyle" Target="style9.xml"/><Relationship Id="rId2" Type="http://schemas.openxmlformats.org/officeDocument/2006/relationships/themeOverride" Target="../theme/themeOverride3.xml"/><Relationship Id="rId1" Type="http://schemas.openxmlformats.org/officeDocument/2006/relationships/oleObject" Target="&#24037;&#20316;&#31807;2"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zh-CN"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cs"/>
              </a:defRPr>
            </a:pPr>
            <a:r>
              <a:rPr lang="zh-CN"/>
              <a:t>不同平台总销售额占比</a:t>
            </a:r>
            <a:endParaRPr lang="zh-CN"/>
          </a:p>
        </c:rich>
      </c:tx>
      <c:layout/>
      <c:overlay val="0"/>
      <c:spPr>
        <a:noFill/>
        <a:ln>
          <a:noFill/>
        </a:ln>
        <a:effectLst>
          <a:outerShdw blurRad="50800" dist="50800" sx="1000" sy="1000" algn="ctr" rotWithShape="0">
            <a:srgbClr val="000000">
              <a:alpha val="97000"/>
            </a:srgbClr>
          </a:outerShdw>
        </a:effectLst>
      </c:spPr>
    </c:title>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t"/>
      <c:layout>
        <c:manualLayout>
          <c:xMode val="edge"/>
          <c:yMode val="edge"/>
          <c:x val="0.175243069772861"/>
          <c:y val="0.159641174645265"/>
          <c:w val="0.652119131882532"/>
          <c:h val="0.0900403396428672"/>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lt1">
                  <a:lumMod val="85000"/>
                </a:schemeClr>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09bae672-1ac1-4b4b-a3f4-94fc985ea383}"/>
      </c:ext>
    </c:extLst>
  </c:chart>
  <c:spPr>
    <a:noFill/>
    <a:ln>
      <a:noFill/>
    </a:ln>
    <a:effectLst/>
  </c:spPr>
  <c:txPr>
    <a:bodyPr/>
    <a:lstStyle/>
    <a:p>
      <a:pPr>
        <a:defRPr lang="zh-CN">
          <a:latin typeface="Arial" panose="020B0604020202020204" pitchFamily="34" charset="0"/>
          <a:ea typeface="微软雅黑" panose="020B0503020204020204" pitchFamily="34" charset="-122"/>
        </a:defRPr>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883104330708661"/>
          <c:y val="0.0511555013067233"/>
          <c:w val="0.871523983192521"/>
          <c:h val="0.707313795029252"/>
        </c:manualLayout>
      </c:layout>
      <c:barChart>
        <c:barDir val="bar"/>
        <c:grouping val="stacked"/>
        <c:varyColors val="0"/>
        <c:ser>
          <c:idx val="0"/>
          <c:order val="0"/>
          <c:tx>
            <c:strRef>
              <c:f>Sheet3!$B$1</c:f>
              <c:strCache>
                <c:ptCount val="1"/>
                <c:pt idx="0">
                  <c:v>枪灰色</c:v>
                </c:pt>
              </c:strCache>
            </c:strRef>
          </c:tx>
          <c:spPr>
            <a:solidFill>
              <a:schemeClr val="tx1">
                <a:lumMod val="50000"/>
                <a:lumOff val="50000"/>
              </a:schemeClr>
            </a:solidFill>
            <a:ln>
              <a:noFill/>
            </a:ln>
            <a:effectLst/>
          </c:spPr>
          <c:invertIfNegative val="0"/>
          <c:dLbls>
            <c:delete val="1"/>
          </c:dLbls>
          <c:cat>
            <c:strRef>
              <c:f>Sheet3!$A$2:$A$7</c:f>
              <c:strCache>
                <c:ptCount val="6"/>
                <c:pt idx="0">
                  <c:v>XXS</c:v>
                </c:pt>
                <c:pt idx="1">
                  <c:v>XS</c:v>
                </c:pt>
                <c:pt idx="2">
                  <c:v>S</c:v>
                </c:pt>
                <c:pt idx="3">
                  <c:v>M</c:v>
                </c:pt>
                <c:pt idx="4">
                  <c:v>L</c:v>
                </c:pt>
                <c:pt idx="5">
                  <c:v>XL</c:v>
                </c:pt>
              </c:strCache>
            </c:strRef>
          </c:cat>
          <c:val>
            <c:numRef>
              <c:f>Sheet3!$B$2:$B$7</c:f>
              <c:numCache>
                <c:formatCode>General</c:formatCode>
                <c:ptCount val="6"/>
                <c:pt idx="0">
                  <c:v>5</c:v>
                </c:pt>
                <c:pt idx="1">
                  <c:v>26</c:v>
                </c:pt>
                <c:pt idx="2">
                  <c:v>63</c:v>
                </c:pt>
                <c:pt idx="3">
                  <c:v>59</c:v>
                </c:pt>
                <c:pt idx="4">
                  <c:v>21</c:v>
                </c:pt>
                <c:pt idx="5">
                  <c:v>13</c:v>
                </c:pt>
              </c:numCache>
            </c:numRef>
          </c:val>
        </c:ser>
        <c:ser>
          <c:idx val="1"/>
          <c:order val="1"/>
          <c:tx>
            <c:strRef>
              <c:f>Sheet3!$C$1</c:f>
              <c:strCache>
                <c:ptCount val="1"/>
                <c:pt idx="0">
                  <c:v>白银色</c:v>
                </c:pt>
              </c:strCache>
            </c:strRef>
          </c:tx>
          <c:spPr>
            <a:solidFill>
              <a:schemeClr val="bg1">
                <a:lumMod val="95000"/>
              </a:schemeClr>
            </a:solidFill>
            <a:ln>
              <a:noFill/>
            </a:ln>
            <a:effectLst/>
          </c:spPr>
          <c:invertIfNegative val="0"/>
          <c:dLbls>
            <c:delete val="1"/>
          </c:dLbls>
          <c:cat>
            <c:strRef>
              <c:f>Sheet3!$A$2:$A$7</c:f>
              <c:strCache>
                <c:ptCount val="6"/>
                <c:pt idx="0">
                  <c:v>XXS</c:v>
                </c:pt>
                <c:pt idx="1">
                  <c:v>XS</c:v>
                </c:pt>
                <c:pt idx="2">
                  <c:v>S</c:v>
                </c:pt>
                <c:pt idx="3">
                  <c:v>M</c:v>
                </c:pt>
                <c:pt idx="4">
                  <c:v>L</c:v>
                </c:pt>
                <c:pt idx="5">
                  <c:v>XL</c:v>
                </c:pt>
              </c:strCache>
            </c:strRef>
          </c:cat>
          <c:val>
            <c:numRef>
              <c:f>Sheet3!$C$2:$C$7</c:f>
              <c:numCache>
                <c:formatCode>General</c:formatCode>
                <c:ptCount val="6"/>
                <c:pt idx="0">
                  <c:v>36</c:v>
                </c:pt>
                <c:pt idx="1">
                  <c:v>93</c:v>
                </c:pt>
                <c:pt idx="2">
                  <c:v>146</c:v>
                </c:pt>
                <c:pt idx="3">
                  <c:v>140</c:v>
                </c:pt>
                <c:pt idx="4">
                  <c:v>54</c:v>
                </c:pt>
                <c:pt idx="5">
                  <c:v>48</c:v>
                </c:pt>
              </c:numCache>
            </c:numRef>
          </c:val>
        </c:ser>
        <c:ser>
          <c:idx val="2"/>
          <c:order val="2"/>
          <c:tx>
            <c:strRef>
              <c:f>Sheet3!$D$1</c:f>
              <c:strCache>
                <c:ptCount val="1"/>
                <c:pt idx="0">
                  <c:v>葡萄紫</c:v>
                </c:pt>
              </c:strCache>
            </c:strRef>
          </c:tx>
          <c:spPr>
            <a:solidFill>
              <a:srgbClr val="7030A0"/>
            </a:solidFill>
            <a:ln>
              <a:noFill/>
            </a:ln>
            <a:effectLst/>
          </c:spPr>
          <c:invertIfNegative val="0"/>
          <c:dLbls>
            <c:delete val="1"/>
          </c:dLbls>
          <c:cat>
            <c:strRef>
              <c:f>Sheet3!$A$2:$A$7</c:f>
              <c:strCache>
                <c:ptCount val="6"/>
                <c:pt idx="0">
                  <c:v>XXS</c:v>
                </c:pt>
                <c:pt idx="1">
                  <c:v>XS</c:v>
                </c:pt>
                <c:pt idx="2">
                  <c:v>S</c:v>
                </c:pt>
                <c:pt idx="3">
                  <c:v>M</c:v>
                </c:pt>
                <c:pt idx="4">
                  <c:v>L</c:v>
                </c:pt>
                <c:pt idx="5">
                  <c:v>XL</c:v>
                </c:pt>
              </c:strCache>
            </c:strRef>
          </c:cat>
          <c:val>
            <c:numRef>
              <c:f>Sheet3!$D$2:$D$7</c:f>
              <c:numCache>
                <c:formatCode>General</c:formatCode>
                <c:ptCount val="6"/>
                <c:pt idx="0">
                  <c:v>8</c:v>
                </c:pt>
                <c:pt idx="1">
                  <c:v>13</c:v>
                </c:pt>
                <c:pt idx="2">
                  <c:v>15</c:v>
                </c:pt>
                <c:pt idx="3">
                  <c:v>17</c:v>
                </c:pt>
                <c:pt idx="4">
                  <c:v>5</c:v>
                </c:pt>
                <c:pt idx="5">
                  <c:v>6</c:v>
                </c:pt>
              </c:numCache>
            </c:numRef>
          </c:val>
        </c:ser>
        <c:ser>
          <c:idx val="3"/>
          <c:order val="3"/>
          <c:tx>
            <c:strRef>
              <c:f>Sheet3!$E$1</c:f>
              <c:strCache>
                <c:ptCount val="1"/>
                <c:pt idx="0">
                  <c:v>灰豆绿</c:v>
                </c:pt>
              </c:strCache>
            </c:strRef>
          </c:tx>
          <c:spPr>
            <a:solidFill>
              <a:schemeClr val="accent6">
                <a:lumMod val="75000"/>
              </a:schemeClr>
            </a:solidFill>
            <a:ln>
              <a:noFill/>
            </a:ln>
            <a:effectLst/>
          </c:spPr>
          <c:invertIfNegative val="0"/>
          <c:dPt>
            <c:idx val="1"/>
            <c:invertIfNegative val="0"/>
            <c:bubble3D val="0"/>
            <c:spPr>
              <a:solidFill>
                <a:schemeClr val="accent6"/>
              </a:solidFill>
              <a:ln>
                <a:noFill/>
              </a:ln>
              <a:effectLst/>
            </c:spPr>
          </c:dPt>
          <c:dPt>
            <c:idx val="2"/>
            <c:invertIfNegative val="0"/>
            <c:bubble3D val="0"/>
            <c:spPr>
              <a:solidFill>
                <a:schemeClr val="accent6"/>
              </a:solidFill>
              <a:ln>
                <a:noFill/>
              </a:ln>
              <a:effectLst/>
            </c:spPr>
          </c:dPt>
          <c:dLbls>
            <c:delete val="1"/>
          </c:dLbls>
          <c:cat>
            <c:strRef>
              <c:f>Sheet3!$A$2:$A$7</c:f>
              <c:strCache>
                <c:ptCount val="6"/>
                <c:pt idx="0">
                  <c:v>XXS</c:v>
                </c:pt>
                <c:pt idx="1">
                  <c:v>XS</c:v>
                </c:pt>
                <c:pt idx="2">
                  <c:v>S</c:v>
                </c:pt>
                <c:pt idx="3">
                  <c:v>M</c:v>
                </c:pt>
                <c:pt idx="4">
                  <c:v>L</c:v>
                </c:pt>
                <c:pt idx="5">
                  <c:v>XL</c:v>
                </c:pt>
              </c:strCache>
            </c:strRef>
          </c:cat>
          <c:val>
            <c:numRef>
              <c:f>Sheet3!$E$2:$E$7</c:f>
              <c:numCache>
                <c:formatCode>General</c:formatCode>
                <c:ptCount val="6"/>
                <c:pt idx="0">
                  <c:v>28</c:v>
                </c:pt>
                <c:pt idx="1">
                  <c:v>95</c:v>
                </c:pt>
                <c:pt idx="2">
                  <c:v>74</c:v>
                </c:pt>
                <c:pt idx="3">
                  <c:v>74</c:v>
                </c:pt>
                <c:pt idx="4">
                  <c:v>27</c:v>
                </c:pt>
                <c:pt idx="5">
                  <c:v>13</c:v>
                </c:pt>
              </c:numCache>
            </c:numRef>
          </c:val>
        </c:ser>
        <c:ser>
          <c:idx val="4"/>
          <c:order val="4"/>
          <c:tx>
            <c:strRef>
              <c:f>Sheet3!$F$1</c:f>
              <c:strCache>
                <c:ptCount val="1"/>
                <c:pt idx="0">
                  <c:v>雾霭蓝</c:v>
                </c:pt>
              </c:strCache>
            </c:strRef>
          </c:tx>
          <c:spPr>
            <a:solidFill>
              <a:schemeClr val="accent5"/>
            </a:solidFill>
            <a:ln>
              <a:noFill/>
            </a:ln>
            <a:effectLst/>
          </c:spPr>
          <c:invertIfNegative val="0"/>
          <c:dLbls>
            <c:delete val="1"/>
          </c:dLbls>
          <c:cat>
            <c:strRef>
              <c:f>Sheet3!$A$2:$A$7</c:f>
              <c:strCache>
                <c:ptCount val="6"/>
                <c:pt idx="0">
                  <c:v>XXS</c:v>
                </c:pt>
                <c:pt idx="1">
                  <c:v>XS</c:v>
                </c:pt>
                <c:pt idx="2">
                  <c:v>S</c:v>
                </c:pt>
                <c:pt idx="3">
                  <c:v>M</c:v>
                </c:pt>
                <c:pt idx="4">
                  <c:v>L</c:v>
                </c:pt>
                <c:pt idx="5">
                  <c:v>XL</c:v>
                </c:pt>
              </c:strCache>
            </c:strRef>
          </c:cat>
          <c:val>
            <c:numRef>
              <c:f>Sheet3!$F$2:$F$7</c:f>
              <c:numCache>
                <c:formatCode>General</c:formatCode>
                <c:ptCount val="6"/>
                <c:pt idx="0">
                  <c:v>3</c:v>
                </c:pt>
                <c:pt idx="1">
                  <c:v>17</c:v>
                </c:pt>
                <c:pt idx="2">
                  <c:v>23</c:v>
                </c:pt>
                <c:pt idx="3">
                  <c:v>15</c:v>
                </c:pt>
                <c:pt idx="4">
                  <c:v>6</c:v>
                </c:pt>
                <c:pt idx="5">
                  <c:v>3</c:v>
                </c:pt>
              </c:numCache>
            </c:numRef>
          </c:val>
        </c:ser>
        <c:ser>
          <c:idx val="5"/>
          <c:order val="5"/>
          <c:tx>
            <c:strRef>
              <c:f>Sheet3!$G$1</c:f>
              <c:strCache>
                <c:ptCount val="1"/>
                <c:pt idx="0">
                  <c:v>奶咖色</c:v>
                </c:pt>
              </c:strCache>
            </c:strRef>
          </c:tx>
          <c:spPr>
            <a:solidFill>
              <a:schemeClr val="accent4">
                <a:lumMod val="40000"/>
                <a:lumOff val="60000"/>
              </a:schemeClr>
            </a:solidFill>
            <a:ln>
              <a:noFill/>
            </a:ln>
            <a:effectLst/>
          </c:spPr>
          <c:invertIfNegative val="0"/>
          <c:dLbls>
            <c:delete val="1"/>
          </c:dLbls>
          <c:cat>
            <c:strRef>
              <c:f>Sheet3!$A$2:$A$7</c:f>
              <c:strCache>
                <c:ptCount val="6"/>
                <c:pt idx="0">
                  <c:v>XXS</c:v>
                </c:pt>
                <c:pt idx="1">
                  <c:v>XS</c:v>
                </c:pt>
                <c:pt idx="2">
                  <c:v>S</c:v>
                </c:pt>
                <c:pt idx="3">
                  <c:v>M</c:v>
                </c:pt>
                <c:pt idx="4">
                  <c:v>L</c:v>
                </c:pt>
                <c:pt idx="5">
                  <c:v>XL</c:v>
                </c:pt>
              </c:strCache>
            </c:strRef>
          </c:cat>
          <c:val>
            <c:numRef>
              <c:f>Sheet3!$G$2:$G$7</c:f>
              <c:numCache>
                <c:formatCode>General</c:formatCode>
                <c:ptCount val="6"/>
                <c:pt idx="0">
                  <c:v>44</c:v>
                </c:pt>
                <c:pt idx="1">
                  <c:v>56</c:v>
                </c:pt>
                <c:pt idx="2">
                  <c:v>101</c:v>
                </c:pt>
                <c:pt idx="3">
                  <c:v>66</c:v>
                </c:pt>
                <c:pt idx="4">
                  <c:v>27</c:v>
                </c:pt>
                <c:pt idx="5">
                  <c:v>13</c:v>
                </c:pt>
              </c:numCache>
            </c:numRef>
          </c:val>
        </c:ser>
        <c:dLbls>
          <c:showLegendKey val="0"/>
          <c:showVal val="0"/>
          <c:showCatName val="0"/>
          <c:showSerName val="0"/>
          <c:showPercent val="0"/>
          <c:showBubbleSize val="0"/>
        </c:dLbls>
        <c:gapWidth val="35"/>
        <c:overlap val="100"/>
        <c:axId val="549244784"/>
        <c:axId val="549241424"/>
      </c:barChart>
      <c:catAx>
        <c:axId val="54924478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549241424"/>
        <c:crosses val="autoZero"/>
        <c:auto val="1"/>
        <c:lblAlgn val="ctr"/>
        <c:lblOffset val="100"/>
        <c:noMultiLvlLbl val="0"/>
      </c:catAx>
      <c:valAx>
        <c:axId val="549241424"/>
        <c:scaling>
          <c:orientation val="minMax"/>
          <c:max val="500"/>
        </c:scaling>
        <c:delete val="0"/>
        <c:axPos val="b"/>
        <c:majorGridlines>
          <c:spPr>
            <a:ln w="6350" cap="flat" cmpd="sng" algn="ctr">
              <a:solidFill>
                <a:schemeClr val="accent3">
                  <a:lumMod val="20000"/>
                  <a:lumOff val="80000"/>
                </a:schemeClr>
              </a:solidFill>
              <a:round/>
              <a:headEnd type="oval"/>
              <a:tailEnd type="ova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549244784"/>
        <c:crosses val="autoZero"/>
        <c:crossBetween val="between"/>
      </c:valAx>
      <c:spPr>
        <a:noFill/>
        <a:ln cap="rnd">
          <a:noFill/>
        </a:ln>
        <a:effectLst/>
      </c:spPr>
    </c:plotArea>
    <c:legend>
      <c:legendPos val="b"/>
      <c:layout>
        <c:manualLayout>
          <c:xMode val="edge"/>
          <c:yMode val="edge"/>
          <c:x val="0.0982716535433071"/>
          <c:y val="0.899761941235945"/>
          <c:w val="0.678456692913386"/>
          <c:h val="0.0691096540947946"/>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ddd332d2-55eb-4cc2-9d48-7b583733aa1d}"/>
      </c:ext>
    </c:extLst>
  </c:chart>
  <c:spPr>
    <a:noFill/>
    <a:ln w="9525" cap="flat" cmpd="sng" algn="ctr">
      <a:noFill/>
      <a:round/>
    </a:ln>
    <a:effectLst/>
  </c:spPr>
  <c:txPr>
    <a:bodyPr/>
    <a:lstStyle/>
    <a:p>
      <a:pPr>
        <a:defRPr lang="zh-CN">
          <a:latin typeface="微软雅黑" panose="020B0503020204020204" pitchFamily="34" charset="-122"/>
          <a:ea typeface="微软雅黑" panose="020B0503020204020204" pitchFamily="34" charset="-122"/>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zh-CN"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cs"/>
              </a:defRPr>
            </a:pPr>
            <a:r>
              <a:rPr lang="zh-CN"/>
              <a:t>不同平台总销售额占比</a:t>
            </a:r>
            <a:endParaRPr lang="zh-CN"/>
          </a:p>
        </c:rich>
      </c:tx>
      <c:layout/>
      <c:overlay val="0"/>
      <c:spPr>
        <a:noFill/>
        <a:ln>
          <a:noFill/>
        </a:ln>
        <a:effectLst>
          <a:outerShdw blurRad="50800" dist="50800" sx="1000" sy="1000" algn="ctr" rotWithShape="0">
            <a:srgbClr val="000000">
              <a:alpha val="97000"/>
            </a:srgbClr>
          </a:outerShdw>
        </a:effectLst>
      </c:spPr>
    </c:title>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t"/>
      <c:layout>
        <c:manualLayout>
          <c:xMode val="edge"/>
          <c:yMode val="edge"/>
          <c:x val="0.175243069772861"/>
          <c:y val="0.159641174645265"/>
          <c:w val="0.652119131882532"/>
          <c:h val="0.0900403396428672"/>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lt1">
                  <a:lumMod val="85000"/>
                </a:schemeClr>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1a23ee6c-e572-482c-88b5-a179b03e40f5}"/>
      </c:ext>
    </c:extLst>
  </c:chart>
  <c:spPr>
    <a:noFill/>
    <a:ln>
      <a:noFill/>
    </a:ln>
    <a:effectLst/>
  </c:spPr>
  <c:txPr>
    <a:bodyPr/>
    <a:lstStyle/>
    <a:p>
      <a:pPr>
        <a:defRPr lang="zh-CN">
          <a:latin typeface="Arial" panose="020B0604020202020204" pitchFamily="34" charset="0"/>
          <a:ea typeface="微软雅黑" panose="020B0503020204020204" pitchFamily="34" charset="-122"/>
        </a:defRPr>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c:explosion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1"/>
            <c:bubble3D val="0"/>
            <c:spPr>
              <a:solidFill>
                <a:schemeClr val="accent2"/>
              </a:solidFill>
              <a:ln>
                <a:noFill/>
              </a:ln>
              <a:effectLst>
                <a:outerShdw blurRad="57150" dist="19050" dir="5400000" algn="ctr" rotWithShape="0">
                  <a:srgbClr val="000000">
                    <a:alpha val="63000"/>
                  </a:srgbClr>
                </a:outerShdw>
              </a:effectLst>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bg1"/>
                    </a:solidFill>
                    <a:latin typeface="+mn-ea"/>
                    <a:ea typeface="+mn-ea"/>
                    <a:cs typeface="+mn-cs"/>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用户分析2!$A$36:$A$37</c:f>
              <c:strCache>
                <c:ptCount val="2"/>
                <c:pt idx="0">
                  <c:v>女性</c:v>
                </c:pt>
                <c:pt idx="1">
                  <c:v>男性</c:v>
                </c:pt>
              </c:strCache>
            </c:strRef>
          </c:cat>
          <c:val>
            <c:numRef>
              <c:f>用户分析2!$B$36:$B$37</c:f>
              <c:numCache>
                <c:formatCode>General</c:formatCode>
                <c:ptCount val="2"/>
                <c:pt idx="0">
                  <c:v>0.2309</c:v>
                </c:pt>
                <c:pt idx="1">
                  <c:v>0.7691</c:v>
                </c:pt>
              </c:numCache>
            </c:numRef>
          </c:val>
        </c:ser>
        <c:dLbls>
          <c:showLegendKey val="0"/>
          <c:showVal val="1"/>
          <c:showCatName val="0"/>
          <c:showSerName val="0"/>
          <c:showPercent val="0"/>
          <c:showBubbleSize val="0"/>
          <c:showLeaderLines val="1"/>
        </c:dLbls>
        <c:firstSliceAng val="0"/>
        <c:holeSize val="49"/>
      </c:doughnutChart>
      <c:spPr>
        <a:noFill/>
        <a:ln>
          <a:noFill/>
        </a:ln>
        <a:effectLst/>
      </c:spPr>
    </c:plotArea>
    <c:legend>
      <c:legendPos val="r"/>
      <c:layout/>
      <c:overlay val="0"/>
      <c:spPr>
        <a:noFill/>
        <a:ln>
          <a:noFill/>
        </a:ln>
        <a:effectLst/>
      </c:spPr>
      <c:txPr>
        <a:bodyPr rot="0" spcFirstLastPara="1" vertOverflow="ellipsis" vert="horz" wrap="square" anchor="ctr" anchorCtr="1"/>
        <a:lstStyle/>
        <a:p>
          <a:pPr>
            <a:defRPr lang="zh-CN" sz="1195" b="1" i="0" u="none" strike="noStrike" kern="1200" baseline="0">
              <a:solidFill>
                <a:schemeClr val="tx1"/>
              </a:solidFill>
              <a:latin typeface="+mn-ea"/>
              <a:ea typeface="+mn-ea"/>
              <a:cs typeface="+mn-cs"/>
            </a:defRPr>
          </a:pPr>
        </a:p>
      </c:txPr>
    </c:legend>
    <c:plotVisOnly val="1"/>
    <c:dispBlanksAs val="gap"/>
    <c:showDLblsOverMax val="0"/>
    <c:extLst>
      <c:ext uri="{0b15fc19-7d7d-44ad-8c2d-2c3a37ce22c3}">
        <chartProps xmlns="https://web.wps.cn/et/2018/main" chartId="{0bb220a9-2fed-40d8-93cc-e5bcbaa7d355}"/>
      </c:ext>
    </c:extLst>
  </c:chart>
  <c:spPr>
    <a:noFill/>
    <a:ln>
      <a:noFill/>
    </a:ln>
    <a:effectLst/>
  </c:spPr>
  <c:txPr>
    <a:bodyPr/>
    <a:lstStyle/>
    <a:p>
      <a:pPr>
        <a:defRPr lang="zh-CN" b="1">
          <a:solidFill>
            <a:schemeClr val="tx1"/>
          </a:solidFill>
          <a:latin typeface="+mn-ea"/>
          <a:ea typeface="+mn-ea"/>
        </a:defRPr>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5154239372132"/>
          <c:y val="0.109260703549172"/>
          <c:w val="0.525135185125429"/>
          <c:h val="0.704373643005156"/>
        </c:manualLayout>
      </c:layout>
      <c:pieChart>
        <c:varyColors val="1"/>
        <c:dLbls>
          <c:showLegendKey val="0"/>
          <c:showVal val="0"/>
          <c:showCatName val="0"/>
          <c:showSerName val="0"/>
          <c:showPercent val="0"/>
          <c:showBubbleSize val="0"/>
          <c:showLeaderLines val="0"/>
        </c:dLbls>
        <c:firstSliceAng val="20"/>
      </c:pieChart>
      <c:spPr>
        <a:noFill/>
        <a:ln>
          <a:noFill/>
        </a:ln>
        <a:effectLst/>
      </c:spPr>
    </c:plotArea>
    <c:legend>
      <c:legendPos val="l"/>
      <c:layout/>
      <c:overlay val="0"/>
      <c:spPr>
        <a:noFill/>
        <a:ln>
          <a:noFill/>
        </a:ln>
        <a:effectLst/>
      </c:spPr>
      <c:txPr>
        <a:bodyPr rot="0" spcFirstLastPara="1" vertOverflow="ellipsis" vert="horz" wrap="square" anchor="ctr" anchorCtr="1"/>
        <a:lstStyle/>
        <a:p>
          <a:pPr>
            <a:defRPr lang="zh-CN" sz="1400" b="1" i="0" u="none" strike="noStrike" kern="1200" baseline="0">
              <a:solidFill>
                <a:schemeClr val="tx1"/>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930a1930-b9e1-4bb3-8021-a74ca999a31d}"/>
      </c:ext>
    </c:extLst>
  </c:chart>
  <c:spPr>
    <a:noFill/>
    <a:ln>
      <a:noFill/>
    </a:ln>
    <a:effectLst/>
  </c:spPr>
  <c:txPr>
    <a:bodyPr/>
    <a:lstStyle/>
    <a:p>
      <a:pPr>
        <a:defRPr lang="zh-CN" sz="1400" b="1">
          <a:solidFill>
            <a:schemeClr val="tx1"/>
          </a:solidFill>
          <a:latin typeface="Arial" panose="020B0604020202020204" pitchFamily="34" charset="0"/>
          <a:ea typeface="微软雅黑" panose="020B0503020204020204" pitchFamily="34" charset="-122"/>
        </a:defRPr>
      </a:pP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0833502580893954"/>
          <c:y val="0.234538179040456"/>
          <c:w val="0.886147653823516"/>
          <c:h val="0.634096939320004"/>
        </c:manualLayout>
      </c:layout>
      <c:barChart>
        <c:barDir val="col"/>
        <c:grouping val="clustered"/>
        <c:varyColors val="0"/>
        <c:ser>
          <c:idx val="0"/>
          <c:order val="0"/>
          <c:tx>
            <c:strRef>
              <c:f>Sheet2!$B$1</c:f>
              <c:strCache>
                <c:ptCount val="1"/>
                <c:pt idx="0">
                  <c:v>占比情况</c:v>
                </c:pt>
              </c:strCache>
            </c:strRef>
          </c:tx>
          <c:spPr>
            <a:solidFill>
              <a:srgbClr val="FFC000"/>
            </a:solidFill>
            <a:ln>
              <a:noFill/>
            </a:ln>
            <a:effectLst>
              <a:outerShdw blurRad="50800" dist="38100" dir="2700000" algn="tl" rotWithShape="0">
                <a:prstClr val="black">
                  <a:alpha val="40000"/>
                </a:prstClr>
              </a:outerShdw>
            </a:effectLst>
          </c:spPr>
          <c:invertIfNegative val="1"/>
          <c:dPt>
            <c:idx val="5"/>
            <c:invertIfNegative val="1"/>
            <c:bubble3D val="0"/>
            <c:spPr>
              <a:solidFill>
                <a:schemeClr val="accent4"/>
              </a:solidFill>
              <a:ln>
                <a:noFill/>
              </a:ln>
              <a:effectLst>
                <a:outerShdw blurRad="50800" dist="38100" dir="2700000" algn="tl" rotWithShape="0">
                  <a:prstClr val="black">
                    <a:alpha val="40000"/>
                  </a:prstClr>
                </a:outerShdw>
              </a:effectLst>
            </c:spPr>
          </c:dPt>
          <c:dLbls>
            <c:dLbl>
              <c:idx val="0"/>
              <c:delete val="1"/>
            </c:dLbl>
            <c:dLbl>
              <c:idx val="1"/>
              <c:delete val="1"/>
            </c:dLbl>
            <c:dLbl>
              <c:idx val="2"/>
              <c:delete val="1"/>
            </c:dLbl>
            <c:dLbl>
              <c:idx val="3"/>
              <c:delete val="1"/>
            </c:dLbl>
            <c:dLbl>
              <c:idx val="4"/>
              <c:layout>
                <c:manualLayout>
                  <c:x val="-0.00024102170299568"/>
                  <c:y val="0.163938177667286"/>
                </c:manualLayout>
              </c:layout>
              <c:tx>
                <c:rich>
                  <a:bodyPr rot="0" spcFirstLastPara="1" vertOverflow="ellipsis" vert="horz" wrap="square" lIns="38100" tIns="19050" rIns="38100" bIns="19050" anchor="ctr" anchorCtr="1"/>
                  <a:lstStyle/>
                  <a:p>
                    <a:fld id="{459e6a0f-7eca-43e6-9b5a-d5cf8b403351}" type="VALUE">
                      <a:t>[VALUE]</a:t>
                    </a:fld>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516681629188037"/>
                  <c:y val="0.175221304937422"/>
                </c:manualLayout>
              </c:layout>
              <c:tx>
                <c:rich>
                  <a:bodyPr rot="0" spcFirstLastPara="1" vertOverflow="ellipsis" vert="horz" wrap="square" lIns="38100" tIns="19050" rIns="38100" bIns="19050" anchor="ctr" anchorCtr="1"/>
                  <a:lstStyle/>
                  <a:p>
                    <a:fld id="{17a7d8d3-f5c9-463f-bd09-eed8060c9033}" type="VALUE">
                      <a:t>[VALUE]</a:t>
                    </a:fld>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Sheet2!$A$6:$A$11</c:f>
              <c:strCache>
                <c:ptCount val="6"/>
                <c:pt idx="0">
                  <c:v>教职工</c:v>
                </c:pt>
                <c:pt idx="1">
                  <c:v>农林牧渔从业人员</c:v>
                </c:pt>
                <c:pt idx="2">
                  <c:v>工人</c:v>
                </c:pt>
                <c:pt idx="3">
                  <c:v>公司职员</c:v>
                </c:pt>
                <c:pt idx="4">
                  <c:v>学生</c:v>
                </c:pt>
                <c:pt idx="5">
                  <c:v>个体经营/服务人员</c:v>
                </c:pt>
              </c:strCache>
            </c:strRef>
          </c:cat>
          <c:val>
            <c:numRef>
              <c:f>Sheet2!$B$6:$B$11</c:f>
              <c:numCache>
                <c:formatCode>0.00%</c:formatCode>
                <c:ptCount val="6"/>
                <c:pt idx="0">
                  <c:v>0.0912</c:v>
                </c:pt>
                <c:pt idx="1">
                  <c:v>0.0995</c:v>
                </c:pt>
                <c:pt idx="2">
                  <c:v>0.1157</c:v>
                </c:pt>
                <c:pt idx="3">
                  <c:v>0.116</c:v>
                </c:pt>
                <c:pt idx="4">
                  <c:v>0.1331</c:v>
                </c:pt>
                <c:pt idx="5">
                  <c:v>0.3659</c:v>
                </c:pt>
              </c:numCache>
            </c:numRef>
          </c:val>
          <c:extLst>
            <c:ext xmlns:c14="http://schemas.microsoft.com/office/drawing/2007/8/2/chart" uri="{6F2FDCE9-48DA-4B69-8628-5D25D57E5C99}">
              <c14:invertSolidFillFmt>
                <c14:spPr xmlns:c14="http://schemas.microsoft.com/office/drawing/2007/8/2/chart">
                  <a:solidFill>
                    <a:srgbClr val="FFFFFF"/>
                  </a:solidFill>
                </c14:spPr>
              </c14:invertSolidFillFmt>
            </c:ext>
          </c:extLst>
        </c:ser>
        <c:dLbls>
          <c:showLegendKey val="0"/>
          <c:showVal val="1"/>
          <c:showCatName val="0"/>
          <c:showSerName val="0"/>
          <c:showPercent val="0"/>
          <c:showBubbleSize val="0"/>
        </c:dLbls>
        <c:gapWidth val="20"/>
        <c:overlap val="53"/>
        <c:axId val="452266928"/>
        <c:axId val="452274128"/>
      </c:barChart>
      <c:catAx>
        <c:axId val="452266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1" i="0" u="none" strike="noStrike" kern="1200" baseline="0">
                <a:solidFill>
                  <a:schemeClr val="tx1"/>
                </a:solidFill>
                <a:latin typeface="Arial" panose="020B0604020202020204" pitchFamily="34" charset="0"/>
                <a:ea typeface="微软雅黑" panose="020B0503020204020204" pitchFamily="34" charset="-122"/>
                <a:cs typeface="+mn-cs"/>
              </a:defRPr>
            </a:pPr>
          </a:p>
        </c:txPr>
        <c:crossAx val="452274128"/>
        <c:crosses val="autoZero"/>
        <c:auto val="1"/>
        <c:lblAlgn val="ctr"/>
        <c:lblOffset val="100"/>
        <c:noMultiLvlLbl val="0"/>
      </c:catAx>
      <c:valAx>
        <c:axId val="452274128"/>
        <c:scaling>
          <c:orientation val="minMax"/>
        </c:scaling>
        <c:delete val="1"/>
        <c:axPos val="l"/>
        <c:majorGridlines>
          <c:spPr>
            <a:ln w="12700" cap="rnd" cmpd="sng" algn="ctr">
              <a:solidFill>
                <a:srgbClr val="FFC000">
                  <a:lumMod val="20000"/>
                  <a:lumOff val="80000"/>
                </a:srgbClr>
              </a:solidFill>
              <a:prstDash val="sysDash"/>
              <a:round/>
              <a:tailEnd type="oval"/>
            </a:ln>
            <a:effectLst/>
          </c:spPr>
        </c:majorGridlines>
        <c:numFmt formatCode="0%" sourceLinked="0"/>
        <c:majorTickMark val="none"/>
        <c:minorTickMark val="none"/>
        <c:tickLblPos val="nextTo"/>
        <c:txPr>
          <a:bodyPr rot="-60000000" spcFirstLastPara="0" vertOverflow="ellipsis" vert="horz" wrap="square" anchor="ctr" anchorCtr="1"/>
          <a:lstStyle/>
          <a:p>
            <a:pPr>
              <a:defRPr lang="zh-CN" sz="900" b="1" i="0" u="none" strike="noStrike" kern="1200" baseline="0">
                <a:solidFill>
                  <a:schemeClr val="tx1"/>
                </a:solidFill>
                <a:latin typeface="Arial" panose="020B0604020202020204" pitchFamily="34" charset="0"/>
                <a:ea typeface="微软雅黑" panose="020B0503020204020204" pitchFamily="34" charset="-122"/>
                <a:cs typeface="+mn-cs"/>
              </a:defRPr>
            </a:pPr>
          </a:p>
        </c:txPr>
        <c:crossAx val="452266928"/>
        <c:crosses val="autoZero"/>
        <c:crossBetween val="between"/>
      </c:valAx>
      <c:spPr>
        <a:noFill/>
        <a:ln>
          <a:solidFill>
            <a:srgbClr val="FFC000">
              <a:lumMod val="20000"/>
              <a:lumOff val="80000"/>
              <a:alpha val="29000"/>
            </a:srgbClr>
          </a:solidFill>
          <a:prstDash val="sysDot"/>
        </a:ln>
        <a:effectLst/>
      </c:spPr>
    </c:plotArea>
    <c:legend>
      <c:legendPos val="t"/>
      <c:layout>
        <c:manualLayout>
          <c:xMode val="edge"/>
          <c:yMode val="edge"/>
          <c:x val="0.0916532184790303"/>
          <c:y val="0.100106017790495"/>
          <c:w val="0.837360692597485"/>
          <c:h val="0.117464801456903"/>
        </c:manualLayout>
      </c:layout>
      <c:overlay val="0"/>
      <c:spPr>
        <a:noFill/>
        <a:ln>
          <a:noFill/>
        </a:ln>
        <a:effectLst/>
      </c:spPr>
      <c:txPr>
        <a:bodyPr rot="0" spcFirstLastPara="1" vertOverflow="ellipsis" vert="horz" wrap="square" anchor="ctr" anchorCtr="1"/>
        <a:lstStyle/>
        <a:p>
          <a:pPr>
            <a:defRPr lang="zh-CN" sz="1000" b="1" i="0" u="none" strike="noStrike" kern="1200" baseline="0">
              <a:solidFill>
                <a:schemeClr val="tx1"/>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417738ce-77e3-4abb-b68c-d9d273931bd2}"/>
      </c:ext>
    </c:extLst>
  </c:chart>
  <c:spPr>
    <a:noFill/>
    <a:ln w="9525" cap="flat" cmpd="sng" algn="ctr">
      <a:noFill/>
      <a:round/>
    </a:ln>
    <a:effectLst/>
  </c:spPr>
  <c:txPr>
    <a:bodyPr/>
    <a:lstStyle/>
    <a:p>
      <a:pPr>
        <a:defRPr lang="zh-CN" sz="900" b="1">
          <a:solidFill>
            <a:schemeClr val="tx1"/>
          </a:solidFill>
          <a:latin typeface="Arial" panose="020B0604020202020204" pitchFamily="34" charset="0"/>
          <a:ea typeface="微软雅黑" panose="020B0503020204020204" pitchFamily="34" charset="-122"/>
        </a:defRPr>
      </a:pP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400" b="1" i="0" u="none" strike="noStrike" kern="1200" baseline="0">
              <a:solidFill>
                <a:schemeClr val="tx1"/>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6aac3123-dcc7-40ba-bdb1-a1da55ba76d1}"/>
      </c:ext>
    </c:extLst>
  </c:chart>
  <c:spPr>
    <a:noFill/>
    <a:ln>
      <a:noFill/>
    </a:ln>
    <a:effectLst/>
  </c:spPr>
  <c:txPr>
    <a:bodyPr/>
    <a:lstStyle/>
    <a:p>
      <a:pPr>
        <a:defRPr lang="zh-CN" sz="1400" b="1">
          <a:solidFill>
            <a:schemeClr val="tx1"/>
          </a:solidFill>
          <a:latin typeface="Arial" panose="020B0604020202020204" pitchFamily="34" charset="0"/>
          <a:ea typeface="微软雅黑" panose="020B0503020204020204" pitchFamily="34" charset="-122"/>
        </a:defRPr>
      </a:pP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clustered"/>
        <c:varyColors val="0"/>
        <c:ser>
          <c:idx val="0"/>
          <c:order val="0"/>
          <c:tx>
            <c:strRef>
              <c:f>Sheet2!$B$1</c:f>
              <c:strCache>
                <c:ptCount val="1"/>
                <c:pt idx="0">
                  <c:v>占比</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1" i="0" u="none" strike="noStrike" kern="1200" baseline="0">
                    <a:solidFill>
                      <a:schemeClr val="tx1"/>
                    </a:solidFill>
                    <a:latin typeface="+mn-ea"/>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Sheet2!$A$2:$A$7</c:f>
              <c:strCache>
                <c:ptCount val="6"/>
                <c:pt idx="0">
                  <c:v>南京市</c:v>
                </c:pt>
                <c:pt idx="1">
                  <c:v>苏州市</c:v>
                </c:pt>
                <c:pt idx="2">
                  <c:v>成都市</c:v>
                </c:pt>
                <c:pt idx="3">
                  <c:v>杭州市</c:v>
                </c:pt>
                <c:pt idx="4">
                  <c:v>上海市</c:v>
                </c:pt>
                <c:pt idx="5">
                  <c:v>北京市</c:v>
                </c:pt>
              </c:strCache>
            </c:strRef>
          </c:cat>
          <c:val>
            <c:numRef>
              <c:f>Sheet2!$B$2:$B$7</c:f>
              <c:numCache>
                <c:formatCode>0.00%</c:formatCode>
                <c:ptCount val="6"/>
                <c:pt idx="0">
                  <c:v>0.0216</c:v>
                </c:pt>
                <c:pt idx="1">
                  <c:v>0.0295</c:v>
                </c:pt>
                <c:pt idx="2">
                  <c:v>0.0387</c:v>
                </c:pt>
                <c:pt idx="3">
                  <c:v>0.0431</c:v>
                </c:pt>
                <c:pt idx="4">
                  <c:v>0.0584</c:v>
                </c:pt>
                <c:pt idx="5">
                  <c:v>0.0739</c:v>
                </c:pt>
              </c:numCache>
            </c:numRef>
          </c:val>
        </c:ser>
        <c:dLbls>
          <c:showLegendKey val="0"/>
          <c:showVal val="0"/>
          <c:showCatName val="0"/>
          <c:showSerName val="0"/>
          <c:showPercent val="0"/>
          <c:showBubbleSize val="0"/>
        </c:dLbls>
        <c:gapWidth val="48"/>
        <c:overlap val="-20"/>
        <c:axId val="1915546640"/>
        <c:axId val="1915550480"/>
      </c:barChart>
      <c:catAx>
        <c:axId val="191554664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lang="zh-CN" sz="900" b="1" i="0" u="none" strike="noStrike" kern="1200" baseline="0">
                <a:solidFill>
                  <a:schemeClr val="tx1"/>
                </a:solidFill>
                <a:latin typeface="+mn-ea"/>
                <a:ea typeface="+mn-ea"/>
                <a:cs typeface="+mn-cs"/>
              </a:defRPr>
            </a:pPr>
          </a:p>
        </c:txPr>
        <c:crossAx val="1915550480"/>
        <c:crosses val="autoZero"/>
        <c:auto val="1"/>
        <c:lblAlgn val="ctr"/>
        <c:lblOffset val="100"/>
        <c:noMultiLvlLbl val="0"/>
      </c:catAx>
      <c:valAx>
        <c:axId val="1915550480"/>
        <c:scaling>
          <c:orientation val="minMax"/>
        </c:scaling>
        <c:delete val="0"/>
        <c:axPos val="b"/>
        <c:majorGridlines>
          <c:spPr>
            <a:ln w="9525" cap="flat" cmpd="sng" algn="ctr">
              <a:solidFill>
                <a:schemeClr val="lt1">
                  <a:lumMod val="95000"/>
                  <a:alpha val="10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lang="zh-CN" sz="900" b="1" i="0" u="none" strike="noStrike" kern="1200" baseline="0">
                <a:solidFill>
                  <a:schemeClr val="tx1"/>
                </a:solidFill>
                <a:latin typeface="+mn-ea"/>
                <a:ea typeface="+mn-ea"/>
                <a:cs typeface="+mn-cs"/>
              </a:defRPr>
            </a:pPr>
          </a:p>
        </c:txPr>
        <c:crossAx val="1915546640"/>
        <c:crosses val="autoZero"/>
        <c:crossBetween val="between"/>
      </c:valAx>
      <c:spPr>
        <a:noFill/>
        <a:ln>
          <a:noFill/>
        </a:ln>
        <a:effectLst/>
      </c:spPr>
    </c:plotArea>
    <c:plotVisOnly val="1"/>
    <c:dispBlanksAs val="gap"/>
    <c:showDLblsOverMax val="0"/>
    <c:extLst>
      <c:ext uri="{0b15fc19-7d7d-44ad-8c2d-2c3a37ce22c3}">
        <chartProps xmlns="https://web.wps.cn/et/2018/main" chartId="{f9d9016e-d3af-4f18-8daa-7cc10a4a2306}"/>
      </c:ext>
    </c:extLst>
  </c:chart>
  <c:spPr>
    <a:noFill/>
    <a:ln>
      <a:noFill/>
    </a:ln>
    <a:effectLst/>
  </c:spPr>
  <c:txPr>
    <a:bodyPr/>
    <a:lstStyle/>
    <a:p>
      <a:pPr>
        <a:defRPr lang="zh-CN" b="1">
          <a:solidFill>
            <a:schemeClr val="tx1"/>
          </a:solidFill>
          <a:latin typeface="+mn-ea"/>
          <a:ea typeface="+mn-ea"/>
        </a:defRPr>
      </a:pP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0825789473684211"/>
          <c:y val="0.0509259259259259"/>
          <c:w val="0.887157894736842"/>
          <c:h val="0.837592592592593"/>
        </c:manualLayout>
      </c:layout>
      <c:barChart>
        <c:barDir val="col"/>
        <c:grouping val="clustered"/>
        <c:varyColors val="0"/>
        <c:ser>
          <c:idx val="0"/>
          <c:order val="0"/>
          <c:spPr>
            <a:solidFill>
              <a:schemeClr val="accent6"/>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0" vertOverflow="ellipsis" vert="horz" wrap="square" lIns="38100" tIns="19050" rIns="38100" bIns="19050" anchor="ctr" anchorCtr="1"/>
              <a:lstStyle/>
              <a:p>
                <a:pPr>
                  <a:defRPr lang="zh-CN" sz="7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Sheet2.xlsx!$B$11:$G$11</c:f>
              <c:strCache>
                <c:ptCount val="6"/>
                <c:pt idx="0">
                  <c:v>一线城市</c:v>
                </c:pt>
                <c:pt idx="1">
                  <c:v>二线城市</c:v>
                </c:pt>
                <c:pt idx="2">
                  <c:v>三线城市</c:v>
                </c:pt>
                <c:pt idx="3">
                  <c:v>四线城市</c:v>
                </c:pt>
                <c:pt idx="4">
                  <c:v>五线城市</c:v>
                </c:pt>
                <c:pt idx="5">
                  <c:v>其他</c:v>
                </c:pt>
              </c:strCache>
            </c:strRef>
          </c:cat>
          <c:val>
            <c:numRef>
              <c:f>Sheet2.xlsx!$B$12:$G$12</c:f>
              <c:numCache>
                <c:formatCode>0%</c:formatCode>
                <c:ptCount val="6"/>
                <c:pt idx="0">
                  <c:v>0.1949</c:v>
                </c:pt>
                <c:pt idx="1">
                  <c:v>0.227566666666667</c:v>
                </c:pt>
                <c:pt idx="2">
                  <c:v>0.134283333333333</c:v>
                </c:pt>
                <c:pt idx="3">
                  <c:v>0.119616666666667</c:v>
                </c:pt>
                <c:pt idx="4">
                  <c:v>0.06755</c:v>
                </c:pt>
                <c:pt idx="5">
                  <c:v>0.26</c:v>
                </c:pt>
              </c:numCache>
            </c:numRef>
          </c:val>
        </c:ser>
        <c:dLbls>
          <c:showLegendKey val="0"/>
          <c:showVal val="1"/>
          <c:showCatName val="0"/>
          <c:showSerName val="0"/>
          <c:showPercent val="0"/>
          <c:showBubbleSize val="0"/>
        </c:dLbls>
        <c:gapWidth val="246"/>
        <c:overlap val="-28"/>
        <c:axId val="695154908"/>
        <c:axId val="346750269"/>
      </c:barChart>
      <c:catAx>
        <c:axId val="695154908"/>
        <c:scaling>
          <c:orientation val="minMax"/>
        </c:scaling>
        <c:delete val="0"/>
        <c:axPos val="b"/>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800" b="1" i="0" u="none" strike="noStrike" kern="1200" baseline="0">
                <a:solidFill>
                  <a:schemeClr val="tx1"/>
                </a:solidFill>
                <a:latin typeface="+mn-lt"/>
                <a:ea typeface="+mn-ea"/>
                <a:cs typeface="+mn-cs"/>
              </a:defRPr>
            </a:pPr>
          </a:p>
        </c:txPr>
        <c:crossAx val="346750269"/>
        <c:crosses val="autoZero"/>
        <c:auto val="1"/>
        <c:lblAlgn val="ctr"/>
        <c:lblOffset val="100"/>
        <c:noMultiLvlLbl val="0"/>
      </c:catAx>
      <c:valAx>
        <c:axId val="346750269"/>
        <c:scaling>
          <c:orientation val="minMax"/>
        </c:scaling>
        <c:delete val="0"/>
        <c:axPos val="l"/>
        <c:majorGridlines>
          <c:spPr>
            <a:ln w="9525" cap="flat" cmpd="sng" algn="ctr">
              <a:solidFill>
                <a:schemeClr val="lt1">
                  <a:lumMod val="90200"/>
                </a:schemeClr>
              </a:solidFill>
              <a:round/>
            </a:ln>
            <a:effectLst/>
          </c:spPr>
        </c:majorGridlines>
        <c:numFmt formatCode="0%" sourceLinked="1"/>
        <c:majorTickMark val="out"/>
        <c:minorTickMark val="none"/>
        <c:tickLblPos val="nextTo"/>
        <c:spPr>
          <a:noFill/>
          <a:ln>
            <a:noFill/>
          </a:ln>
          <a:effectLst/>
        </c:spPr>
        <c:txPr>
          <a:bodyPr rot="-60000000" spcFirstLastPara="0" vertOverflow="ellipsis" vert="horz" wrap="square" anchor="ctr" anchorCtr="1"/>
          <a:lstStyle/>
          <a:p>
            <a:pPr>
              <a:defRPr lang="zh-CN" sz="7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695154908"/>
        <c:crosses val="autoZero"/>
        <c:crossBetween val="between"/>
      </c:valAx>
      <c:spPr>
        <a:noFill/>
        <a:ln>
          <a:noFill/>
        </a:ln>
        <a:effectLst/>
      </c:spPr>
    </c:plotArea>
    <c:plotVisOnly val="1"/>
    <c:dispBlanksAs val="gap"/>
    <c:showDLblsOverMax val="0"/>
    <c:extLst>
      <c:ext uri="{0b15fc19-7d7d-44ad-8c2d-2c3a37ce22c3}">
        <chartProps xmlns="https://web.wps.cn/et/2018/main" chartId="{19065507-9cc4-4c85-8976-f0c4bc6d612d}"/>
      </c:ext>
    </c:extLst>
  </c:chart>
  <c:spPr>
    <a:noFill/>
    <a:ln w="9525" cap="flat" cmpd="sng" algn="ctr">
      <a:noFill/>
      <a:round/>
    </a:ln>
    <a:effectLst/>
  </c:spPr>
  <c:txPr>
    <a:bodyPr/>
    <a:lstStyle/>
    <a:p>
      <a:pPr>
        <a:defRPr lang="zh-CN" sz="700" b="1"/>
      </a:pPr>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numFmt formatCode="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chemeClr val="tx1"/>
                    </a:solidFill>
                    <a:latin typeface="+mj-ea"/>
                    <a:ea typeface="+mj-ea"/>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用户分析2!$O$49:$O$58</c:f>
              <c:strCache>
                <c:ptCount val="10"/>
                <c:pt idx="0">
                  <c:v>江苏省</c:v>
                </c:pt>
                <c:pt idx="1">
                  <c:v>浙江省</c:v>
                </c:pt>
                <c:pt idx="2">
                  <c:v>广东省</c:v>
                </c:pt>
                <c:pt idx="3">
                  <c:v>北京</c:v>
                </c:pt>
                <c:pt idx="4">
                  <c:v>山东省</c:v>
                </c:pt>
                <c:pt idx="5">
                  <c:v>四川省</c:v>
                </c:pt>
                <c:pt idx="6">
                  <c:v>上海</c:v>
                </c:pt>
                <c:pt idx="7">
                  <c:v>河北省</c:v>
                </c:pt>
                <c:pt idx="8">
                  <c:v>安徽省</c:v>
                </c:pt>
                <c:pt idx="9">
                  <c:v>河南省</c:v>
                </c:pt>
              </c:strCache>
            </c:strRef>
          </c:cat>
          <c:val>
            <c:numRef>
              <c:f>用户分析2!$P$49:$P$58</c:f>
              <c:numCache>
                <c:formatCode>0.00%</c:formatCode>
                <c:ptCount val="10"/>
                <c:pt idx="0">
                  <c:v>0.1181</c:v>
                </c:pt>
                <c:pt idx="1">
                  <c:v>0.1181</c:v>
                </c:pt>
                <c:pt idx="2">
                  <c:v>0.086</c:v>
                </c:pt>
                <c:pt idx="3">
                  <c:v>0.0737</c:v>
                </c:pt>
                <c:pt idx="4">
                  <c:v>0.0728</c:v>
                </c:pt>
                <c:pt idx="5">
                  <c:v>0.0596</c:v>
                </c:pt>
                <c:pt idx="6">
                  <c:v>0.0586</c:v>
                </c:pt>
                <c:pt idx="7">
                  <c:v>0.0502</c:v>
                </c:pt>
                <c:pt idx="8">
                  <c:v>0.0419</c:v>
                </c:pt>
                <c:pt idx="9">
                  <c:v>0.0413</c:v>
                </c:pt>
              </c:numCache>
            </c:numRef>
          </c:val>
        </c:ser>
        <c:dLbls>
          <c:showLegendKey val="0"/>
          <c:showVal val="1"/>
          <c:showCatName val="0"/>
          <c:showSerName val="0"/>
          <c:showPercent val="0"/>
          <c:showBubbleSize val="0"/>
        </c:dLbls>
        <c:gapWidth val="100"/>
        <c:overlap val="-24"/>
        <c:axId val="597760720"/>
        <c:axId val="597761200"/>
      </c:barChart>
      <c:catAx>
        <c:axId val="597760720"/>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lang="zh-CN" sz="900" b="1" i="0" u="none" strike="noStrike" kern="1200" baseline="0">
                <a:solidFill>
                  <a:schemeClr val="tx1"/>
                </a:solidFill>
                <a:latin typeface="+mj-ea"/>
                <a:ea typeface="+mj-ea"/>
                <a:cs typeface="+mn-cs"/>
              </a:defRPr>
            </a:pPr>
          </a:p>
        </c:txPr>
        <c:crossAx val="597761200"/>
        <c:crosses val="autoZero"/>
        <c:auto val="1"/>
        <c:lblAlgn val="ctr"/>
        <c:lblOffset val="100"/>
        <c:noMultiLvlLbl val="0"/>
      </c:catAx>
      <c:valAx>
        <c:axId val="597761200"/>
        <c:scaling>
          <c:orientation val="minMax"/>
        </c:scaling>
        <c:delete val="1"/>
        <c:axPos val="l"/>
        <c:majorGridlines>
          <c:spPr>
            <a:ln w="9525" cap="flat" cmpd="sng" algn="ctr">
              <a:solidFill>
                <a:schemeClr val="lt1">
                  <a:lumMod val="95000"/>
                  <a:alpha val="10000"/>
                </a:schemeClr>
              </a:solidFill>
              <a:round/>
            </a:ln>
            <a:effectLst/>
          </c:spPr>
        </c:majorGridlines>
        <c:numFmt formatCode="0.00%" sourceLinked="1"/>
        <c:majorTickMark val="none"/>
        <c:minorTickMark val="none"/>
        <c:tickLblPos val="nextTo"/>
        <c:txPr>
          <a:bodyPr rot="-60000000" spcFirstLastPara="0" vertOverflow="ellipsis" vert="horz" wrap="square" anchor="ctr" anchorCtr="1"/>
          <a:lstStyle/>
          <a:p>
            <a:pPr>
              <a:defRPr lang="zh-CN" sz="900" b="1" i="0" u="none" strike="noStrike" kern="1200" baseline="0">
                <a:solidFill>
                  <a:schemeClr val="tx1"/>
                </a:solidFill>
                <a:latin typeface="+mj-ea"/>
                <a:ea typeface="+mj-ea"/>
                <a:cs typeface="+mn-cs"/>
              </a:defRPr>
            </a:pPr>
          </a:p>
        </c:txPr>
        <c:crossAx val="597760720"/>
        <c:crosses val="autoZero"/>
        <c:crossBetween val="between"/>
      </c:valAx>
      <c:spPr>
        <a:noFill/>
        <a:ln>
          <a:noFill/>
        </a:ln>
        <a:effectLst/>
      </c:spPr>
    </c:plotArea>
    <c:plotVisOnly val="1"/>
    <c:dispBlanksAs val="gap"/>
    <c:showDLblsOverMax val="0"/>
    <c:extLst>
      <c:ext uri="{0b15fc19-7d7d-44ad-8c2d-2c3a37ce22c3}">
        <chartProps xmlns="https://web.wps.cn/et/2018/main" chartId="{80092e08-9f5f-411d-81cf-88f8d6c5c479}"/>
      </c:ext>
    </c:extLst>
  </c:chart>
  <c:spPr>
    <a:noFill/>
    <a:ln>
      <a:noFill/>
    </a:ln>
    <a:effectLst/>
  </c:spPr>
  <c:txPr>
    <a:bodyPr/>
    <a:lstStyle/>
    <a:p>
      <a:pPr>
        <a:defRPr lang="zh-CN" b="1">
          <a:solidFill>
            <a:schemeClr val="tx1"/>
          </a:solidFill>
          <a:latin typeface="+mj-ea"/>
          <a:ea typeface="+mj-ea"/>
        </a:defRPr>
      </a:pPr>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400" b="1" i="0" u="none" strike="noStrike" kern="1200" baseline="0">
              <a:solidFill>
                <a:schemeClr val="tx1"/>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12b1a54f-a4c3-4da2-bba4-42aaa3e8da18}"/>
      </c:ext>
    </c:extLst>
  </c:chart>
  <c:spPr>
    <a:noFill/>
    <a:ln>
      <a:noFill/>
    </a:ln>
    <a:effectLst/>
  </c:spPr>
  <c:txPr>
    <a:bodyPr/>
    <a:lstStyle/>
    <a:p>
      <a:pPr>
        <a:defRPr lang="zh-CN" sz="1400" b="1">
          <a:solidFill>
            <a:schemeClr val="tx1"/>
          </a:solidFill>
          <a:latin typeface="Arial" panose="020B0604020202020204" pitchFamily="34" charset="0"/>
          <a:ea typeface="微软雅黑" panose="020B0503020204020204" pitchFamily="34"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'平台销售数据3-7月汇总'!$A$12</c:f>
              <c:strCache>
                <c:ptCount val="1"/>
                <c:pt idx="0">
                  <c:v>总计</c:v>
                </c:pt>
              </c:strCache>
            </c:strRef>
          </c:tx>
          <c:spPr/>
          <c:explosion val="0"/>
          <c:dPt>
            <c:idx val="0"/>
            <c:bubble3D val="0"/>
            <c:spPr>
              <a:solidFill>
                <a:schemeClr val="accent2"/>
              </a:solidFill>
              <a:ln>
                <a:noFill/>
              </a:ln>
              <a:effectLst>
                <a:outerShdw blurRad="57150" dist="19050" dir="5400000" algn="ctr" rotWithShape="0">
                  <a:srgbClr val="000000">
                    <a:alpha val="63000"/>
                  </a:srgbClr>
                </a:outerShdw>
              </a:effectLst>
            </c:spPr>
          </c:dPt>
          <c:dPt>
            <c:idx val="1"/>
            <c:bubble3D val="0"/>
            <c:spPr>
              <a:solidFill>
                <a:srgbClr val="92D050"/>
              </a:solidFill>
              <a:ln>
                <a:noFill/>
              </a:ln>
              <a:effectLst>
                <a:outerShdw blurRad="57150" dist="19050" dir="5400000" algn="ctr" rotWithShape="0">
                  <a:srgbClr val="000000">
                    <a:alpha val="63000"/>
                  </a:srgbClr>
                </a:outerShdw>
              </a:effectLst>
            </c:spPr>
          </c:dPt>
          <c:dPt>
            <c:idx val="2"/>
            <c:bubble3D val="0"/>
            <c:spPr>
              <a:solidFill>
                <a:schemeClr val="accent1">
                  <a:lumMod val="60000"/>
                  <a:lumOff val="40000"/>
                </a:schemeClr>
              </a:solidFill>
              <a:ln>
                <a:noFill/>
              </a:ln>
              <a:effectLst>
                <a:outerShdw blurRad="57150" dist="19050" dir="5400000" algn="ctr" rotWithShape="0">
                  <a:srgbClr val="000000">
                    <a:alpha val="63000"/>
                  </a:srgbClr>
                </a:outerShdw>
              </a:effectLst>
            </c:spPr>
          </c:dPt>
          <c:dLbls>
            <c:dLbl>
              <c:idx val="0"/>
              <c:layout>
                <c:manualLayout>
                  <c:x val="0.109304588999684"/>
                  <c:y val="-0.180291067055309"/>
                </c:manualLayout>
              </c:layout>
              <c:tx>
                <c:rich>
                  <a:bodyPr rot="0" spcFirstLastPara="1" vertOverflow="ellipsis" vert="horz" wrap="square" lIns="38100" tIns="19050" rIns="38100" bIns="19050" anchor="ctr" anchorCtr="1"/>
                  <a:lstStyle/>
                  <a:p>
                    <a:fld id="{8f4b9004-5d82-4a91-aaba-96dcd71d9220}" type="CATEGORYNAME">
                      <a:t>[CATEGORY NAME]</a:t>
                    </a:fld>
                  </a:p>
                </c:rich>
              </c:tx>
              <c:showLegendKey val="0"/>
              <c:showVal val="0"/>
              <c:showCatName val="1"/>
              <c:showSerName val="0"/>
              <c:showPercent val="1"/>
              <c:showBubbleSize val="0"/>
              <c:separator>
</c:separator>
              <c:extLst>
                <c:ext xmlns:c15="http://schemas.microsoft.com/office/drawing/2012/chart" uri="{CE6537A1-D6FC-4f65-9D91-7224C49458BB}">
                  <c15:layout/>
                </c:ext>
              </c:extLst>
            </c:dLbl>
            <c:dLbl>
              <c:idx val="1"/>
              <c:layout>
                <c:manualLayout>
                  <c:x val="-0.236826609499315"/>
                  <c:y val="0.0730909731305304"/>
                </c:manualLayout>
              </c:layout>
              <c:tx>
                <c:rich>
                  <a:bodyPr rot="0" spcFirstLastPara="1" vertOverflow="ellipsis" vert="horz" wrap="square" lIns="38100" tIns="19050" rIns="38100" bIns="19050" anchor="ctr" anchorCtr="1"/>
                  <a:lstStyle/>
                  <a:p>
                    <a:fld id="{a948163d-1a7f-48a2-a773-a673deed02cc}" type="CATEGORYNAME">
                      <a:t>[CATEGORY NAME]</a:t>
                    </a:fld>
                  </a:p>
                </c:rich>
              </c:tx>
              <c:showLegendKey val="0"/>
              <c:showVal val="0"/>
              <c:showCatName val="1"/>
              <c:showSerName val="0"/>
              <c:showPercent val="1"/>
              <c:showBubbleSize val="0"/>
              <c:separator>
</c:separator>
              <c:extLst>
                <c:ext xmlns:c15="http://schemas.microsoft.com/office/drawing/2012/chart" uri="{CE6537A1-D6FC-4f65-9D91-7224C49458BB}">
                  <c15:layout/>
                </c:ext>
              </c:extLst>
            </c:dLbl>
            <c:dLbl>
              <c:idx val="2"/>
              <c:layout>
                <c:manualLayout>
                  <c:x val="-0.160920644916201"/>
                  <c:y val="-0.131563751634955"/>
                </c:manualLayout>
              </c:layout>
              <c:tx>
                <c:rich>
                  <a:bodyPr rot="0" spcFirstLastPara="1" vertOverflow="ellipsis" vert="horz" wrap="square" lIns="38100" tIns="19050" rIns="38100" bIns="19050" anchor="ctr" anchorCtr="1"/>
                  <a:lstStyle/>
                  <a:p>
                    <a:fld id="{763a8667-cfcf-485c-ad4c-d42903d3ca81}" type="CATEGORYNAME">
                      <a:t>[CATEGORY NAME]</a:t>
                    </a:fld>
                  </a:p>
                </c:rich>
              </c:tx>
              <c:showLegendKey val="0"/>
              <c:showVal val="0"/>
              <c:showCatName val="1"/>
              <c:showSerName val="0"/>
              <c:showPercent val="1"/>
              <c:showBubbleSize val="0"/>
              <c:separator>
</c:separator>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solidFill>
                    <a:latin typeface="+mn-ea"/>
                    <a:ea typeface="+mn-ea"/>
                    <a:cs typeface="+mn-cs"/>
                  </a:defRPr>
                </a:pPr>
              </a:p>
            </c:txPr>
            <c:showLegendKey val="0"/>
            <c:showVal val="0"/>
            <c:showCatName val="1"/>
            <c:showSerName val="0"/>
            <c:showPercent val="1"/>
            <c:showBubbleSize val="0"/>
            <c:showLeaderLines val="0"/>
            <c:extLst>
              <c:ext xmlns:c15="http://schemas.microsoft.com/office/drawing/2012/chart" uri="{CE6537A1-D6FC-4f65-9D91-7224C49458BB}">
                <c15:layout/>
                <c15:showLeaderLines val="0"/>
                <c15:leaderLines>
                  <c:spPr>
                    <a:ln w="9525">
                      <a:solidFill>
                        <a:schemeClr val="lt1">
                          <a:lumMod val="95000"/>
                          <a:alpha val="54000"/>
                        </a:schemeClr>
                      </a:solidFill>
                    </a:ln>
                    <a:effectLst/>
                  </c:spPr>
                </c15:leaderLines>
              </c:ext>
            </c:extLst>
          </c:dLbls>
          <c:cat>
            <c:strRef>
              <c:f>'平台销售数据3-7月汇总'!$B$11:$D$11</c:f>
              <c:strCache>
                <c:ptCount val="3"/>
                <c:pt idx="0">
                  <c:v>京东</c:v>
                </c:pt>
                <c:pt idx="1">
                  <c:v>天猫</c:v>
                </c:pt>
                <c:pt idx="2">
                  <c:v>抖音</c:v>
                </c:pt>
              </c:strCache>
            </c:strRef>
          </c:cat>
          <c:val>
            <c:numRef>
              <c:f>'平台销售数据3-7月汇总'!$B$12:$D$12</c:f>
              <c:numCache>
                <c:formatCode>General</c:formatCode>
                <c:ptCount val="3"/>
                <c:pt idx="0">
                  <c:v>2608914</c:v>
                </c:pt>
                <c:pt idx="1">
                  <c:v>3029790.89</c:v>
                </c:pt>
                <c:pt idx="2" c:formatCode="0_);[Red]\(0\)">
                  <c:v>3102054</c:v>
                </c:pt>
              </c:numCache>
            </c:numRef>
          </c:val>
        </c:ser>
        <c:dLbls>
          <c:showLegendKey val="0"/>
          <c:showVal val="0"/>
          <c:showCatName val="0"/>
          <c:showSerName val="0"/>
          <c:showPercent val="1"/>
          <c:showBubbleSize val="0"/>
          <c:showLeaderLines val="0"/>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solidFill>
              <a:latin typeface="+mn-ea"/>
              <a:ea typeface="+mn-ea"/>
              <a:cs typeface="+mn-cs"/>
            </a:defRPr>
          </a:pPr>
        </a:p>
      </c:txPr>
    </c:legend>
    <c:plotVisOnly val="1"/>
    <c:dispBlanksAs val="gap"/>
    <c:showDLblsOverMax val="0"/>
    <c:extLst>
      <c:ext uri="{0b15fc19-7d7d-44ad-8c2d-2c3a37ce22c3}">
        <chartProps xmlns="https://web.wps.cn/et/2018/main" chartId="{27edc484-ad4f-4df7-9b4e-5b6cd32403c8}"/>
      </c:ext>
    </c:extLst>
  </c:chart>
  <c:spPr>
    <a:noFill/>
    <a:ln>
      <a:noFill/>
    </a:ln>
    <a:effectLst/>
  </c:spPr>
  <c:txPr>
    <a:bodyPr/>
    <a:lstStyle/>
    <a:p>
      <a:pPr>
        <a:defRPr lang="zh-CN">
          <a:solidFill>
            <a:schemeClr val="tx1"/>
          </a:solidFill>
          <a:latin typeface="+mn-ea"/>
          <a:ea typeface="+mn-ea"/>
        </a:defRPr>
      </a:pPr>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076334208224"/>
          <c:y val="0.101851851851852"/>
          <c:w val="0.55"/>
          <c:h val="0.898148148148148"/>
        </c:manualLayout>
      </c:layout>
      <c:doughnutChart>
        <c:varyColors val="1"/>
        <c:ser>
          <c:idx val="0"/>
          <c:order val="0"/>
          <c:spPr>
            <a:effectLst>
              <a:outerShdw blurRad="50800" dist="38100" dir="2700000" algn="tl" rotWithShape="0">
                <a:prstClr val="black">
                  <a:alpha val="40000"/>
                </a:prstClr>
              </a:outerShdw>
            </a:effectLst>
          </c:spPr>
          <c:explosion val="0"/>
          <c:dPt>
            <c:idx val="0"/>
            <c:bubble3D val="0"/>
            <c:spPr>
              <a:solidFill>
                <a:schemeClr val="accent1">
                  <a:lumMod val="60000"/>
                  <a:lumOff val="40000"/>
                </a:schemeClr>
              </a:solidFill>
              <a:ln>
                <a:noFill/>
              </a:ln>
              <a:effectLst>
                <a:outerShdw blurRad="50800" dist="38100" dir="2700000" algn="tl" rotWithShape="0">
                  <a:prstClr val="black">
                    <a:alpha val="40000"/>
                  </a:prstClr>
                </a:outerShdw>
              </a:effectLst>
            </c:spPr>
          </c:dPt>
          <c:dPt>
            <c:idx val="1"/>
            <c:bubble3D val="0"/>
            <c:spPr>
              <a:solidFill>
                <a:schemeClr val="accent2"/>
              </a:solidFill>
              <a:ln>
                <a:noFill/>
              </a:ln>
              <a:effectLst>
                <a:outerShdw blurRad="50800" dist="38100" dir="2700000" algn="tl" rotWithShape="0">
                  <a:prstClr val="black">
                    <a:alpha val="40000"/>
                  </a:prstClr>
                </a:outerShdw>
              </a:effectLst>
            </c:spPr>
          </c:dPt>
          <c:dPt>
            <c:idx val="2"/>
            <c:bubble3D val="0"/>
            <c:spPr>
              <a:solidFill>
                <a:schemeClr val="accent3"/>
              </a:solidFill>
              <a:ln>
                <a:noFill/>
              </a:ln>
              <a:effectLst>
                <a:outerShdw blurRad="50800" dist="38100" dir="2700000" algn="tl" rotWithShape="0">
                  <a:prstClr val="black">
                    <a:alpha val="40000"/>
                  </a:prstClr>
                </a:outerShdw>
              </a:effectLst>
            </c:spPr>
          </c:dPt>
          <c:dPt>
            <c:idx val="3"/>
            <c:bubble3D val="0"/>
            <c:spPr>
              <a:solidFill>
                <a:schemeClr val="accent4"/>
              </a:solidFill>
              <a:ln>
                <a:noFill/>
              </a:ln>
              <a:effectLst>
                <a:outerShdw blurRad="50800" dist="38100" dir="2700000" algn="tl" rotWithShape="0">
                  <a:prstClr val="black">
                    <a:alpha val="40000"/>
                  </a:prstClr>
                </a:outerShdw>
              </a:effectLst>
            </c:spPr>
          </c:dPt>
          <c:dPt>
            <c:idx val="4"/>
            <c:bubble3D val="0"/>
            <c:spPr>
              <a:solidFill>
                <a:schemeClr val="accent5"/>
              </a:solidFill>
              <a:ln>
                <a:noFill/>
              </a:ln>
              <a:effectLst>
                <a:outerShdw blurRad="50800" dist="38100" dir="2700000" algn="tl" rotWithShape="0">
                  <a:prstClr val="black">
                    <a:alpha val="40000"/>
                  </a:prstClr>
                </a:outerShdw>
              </a:effectLst>
            </c:spPr>
          </c:dPt>
          <c:dPt>
            <c:idx val="5"/>
            <c:bubble3D val="0"/>
            <c:spPr>
              <a:solidFill>
                <a:schemeClr val="accent6"/>
              </a:solidFill>
              <a:ln>
                <a:noFill/>
              </a:ln>
              <a:effectLst>
                <a:outerShdw blurRad="50800" dist="38100" dir="2700000" algn="tl" rotWithShape="0">
                  <a:prstClr val="black">
                    <a:alpha val="40000"/>
                  </a:prstClr>
                </a:outerShdw>
              </a:effectLst>
            </c:spPr>
          </c:dPt>
          <c:dLbls>
            <c:dLbl>
              <c:idx val="2"/>
              <c:delete val="1"/>
            </c:dLbl>
            <c:dLbl>
              <c:idx val="3"/>
              <c:delete val="1"/>
            </c:dLbl>
            <c:dLbl>
              <c:idx val="4"/>
              <c:delete val="1"/>
            </c:dLbl>
            <c:dLbl>
              <c:idx val="5"/>
              <c:delete val="1"/>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lstStyle/>
              <a:p>
                <a:pPr>
                  <a:defRPr lang="zh-CN" sz="1000" b="1" i="0" u="none" strike="noStrike" kern="1200" baseline="0">
                    <a:solidFill>
                      <a:schemeClr val="lt1"/>
                    </a:solidFill>
                    <a:latin typeface="Arial" panose="020B0604020202020204" pitchFamily="34" charset="0"/>
                    <a:ea typeface="微软雅黑" panose="020B0503020204020204" pitchFamily="34" charset="-122"/>
                    <a:cs typeface="+mn-cs"/>
                  </a:defRPr>
                </a:pPr>
              </a:p>
            </c:txPr>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Sheet2!$L$4:$L$13</c:f>
              <c:strCache>
                <c:ptCount val="6"/>
                <c:pt idx="0">
                  <c:v>公路自行车</c:v>
                </c:pt>
                <c:pt idx="1">
                  <c:v>自行车/用品</c:v>
                </c:pt>
                <c:pt idx="2">
                  <c:v>骑行服</c:v>
                </c:pt>
                <c:pt idx="3">
                  <c:v>骑行头盔</c:v>
                </c:pt>
                <c:pt idx="4">
                  <c:v>山地自行车</c:v>
                </c:pt>
                <c:pt idx="5">
                  <c:v>T恤</c:v>
                </c:pt>
              </c:strCache>
            </c:strRef>
          </c:cat>
          <c:val>
            <c:numRef>
              <c:f>Sheet2!$M$4:$M$13</c:f>
              <c:numCache>
                <c:formatCode>0.00%</c:formatCode>
                <c:ptCount val="6"/>
                <c:pt idx="0">
                  <c:v>0.1807</c:v>
                </c:pt>
                <c:pt idx="1">
                  <c:v>0.0574</c:v>
                </c:pt>
                <c:pt idx="2">
                  <c:v>0.0272</c:v>
                </c:pt>
                <c:pt idx="3">
                  <c:v>0.0174</c:v>
                </c:pt>
                <c:pt idx="4">
                  <c:v>0.0122</c:v>
                </c:pt>
                <c:pt idx="5">
                  <c:v>0.0108</c:v>
                </c:pt>
              </c:numCache>
            </c:numRef>
          </c:val>
        </c:ser>
        <c:dLbls>
          <c:showLegendKey val="0"/>
          <c:showVal val="0"/>
          <c:showCatName val="0"/>
          <c:showSerName val="0"/>
          <c:showPercent val="1"/>
          <c:showBubbleSize val="0"/>
          <c:showLeaderLines val="1"/>
        </c:dLbls>
        <c:firstSliceAng val="14"/>
        <c:holeSize val="71"/>
      </c:doughnutChart>
      <c:spPr>
        <a:noFill/>
        <a:ln>
          <a:noFill/>
        </a:ln>
        <a:effectLst/>
      </c:spPr>
    </c:plotArea>
    <c:legend>
      <c:legendPos val="r"/>
      <c:layout>
        <c:manualLayout>
          <c:xMode val="edge"/>
          <c:yMode val="edge"/>
          <c:x val="0.670273403324584"/>
          <c:y val="0.0405300379119277"/>
          <c:w val="0.304291776027997"/>
          <c:h val="0.44304243219597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lang="zh-CN" sz="900" b="0" i="0" u="none" strike="noStrike" kern="1200" baseline="0">
              <a:solidFill>
                <a:schemeClr val="dk1">
                  <a:lumMod val="75000"/>
                  <a:lumOff val="25000"/>
                </a:schemeClr>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d0ebd1d8-cbc4-4213-8d7b-6bf7e9d3621d}"/>
      </c:ext>
    </c:extLst>
  </c:chart>
  <c:spPr>
    <a:noFill/>
    <a:ln w="9525" cap="flat" cmpd="sng" algn="ctr">
      <a:noFill/>
      <a:round/>
    </a:ln>
    <a:effectLst/>
  </c:spPr>
  <c:txPr>
    <a:bodyPr/>
    <a:lstStyle/>
    <a:p>
      <a:pPr>
        <a:defRPr lang="zh-CN">
          <a:latin typeface="Arial" panose="020B0604020202020204" pitchFamily="34" charset="0"/>
          <a:ea typeface="微软雅黑" panose="020B0503020204020204" pitchFamily="34" charset="-122"/>
        </a:defRPr>
      </a:pPr>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46166435930342"/>
          <c:y val="0.151724934538354"/>
          <c:w val="0.930766712813932"/>
          <c:h val="0.684978091687921"/>
        </c:manualLayout>
      </c:layout>
      <c:barChart>
        <c:barDir val="col"/>
        <c:grouping val="clustered"/>
        <c:varyColors val="0"/>
        <c:ser>
          <c:idx val="0"/>
          <c:order val="0"/>
          <c:spPr>
            <a:solidFill>
              <a:schemeClr val="accent6"/>
            </a:solidFill>
            <a:ln>
              <a:noFill/>
            </a:ln>
            <a:effectLst/>
            <a:sp3d>
              <a:contourClr>
                <a:schemeClr val="bg1"/>
              </a:contourClr>
            </a:sp3d>
          </c:spPr>
          <c:invertIfNegative val="0"/>
          <c:dPt>
            <c:idx val="1"/>
            <c:invertIfNegative val="0"/>
            <c:bubble3D val="0"/>
            <c:spPr>
              <a:solidFill>
                <a:schemeClr val="accent6"/>
              </a:solidFill>
              <a:ln>
                <a:noFill/>
              </a:ln>
              <a:effectLst/>
              <a:sp3d>
                <a:contourClr>
                  <a:schemeClr val="bg1"/>
                </a:contourClr>
              </a:sp3d>
            </c:spPr>
          </c:dPt>
          <c:dPt>
            <c:idx val="2"/>
            <c:invertIfNegative val="0"/>
            <c:bubble3D val="0"/>
            <c:spPr>
              <a:solidFill>
                <a:schemeClr val="accent6"/>
              </a:solidFill>
              <a:ln>
                <a:noFill/>
              </a:ln>
              <a:effectLst/>
              <a:sp3d>
                <a:contourClr>
                  <a:schemeClr val="bg1"/>
                </a:contourClr>
              </a:sp3d>
            </c:spPr>
          </c:dPt>
          <c:dPt>
            <c:idx val="3"/>
            <c:invertIfNegative val="0"/>
            <c:bubble3D val="0"/>
            <c:spPr>
              <a:solidFill>
                <a:schemeClr val="accent6"/>
              </a:solidFill>
              <a:ln>
                <a:noFill/>
              </a:ln>
              <a:effectLst/>
              <a:sp3d>
                <a:contourClr>
                  <a:schemeClr val="bg1"/>
                </a:contourClr>
              </a:sp3d>
            </c:spPr>
          </c:dPt>
          <c:dPt>
            <c:idx val="4"/>
            <c:invertIfNegative val="0"/>
            <c:bubble3D val="0"/>
            <c:spPr>
              <a:solidFill>
                <a:schemeClr val="accent6"/>
              </a:solidFill>
              <a:ln>
                <a:noFill/>
              </a:ln>
              <a:effectLst/>
              <a:sp3d>
                <a:contourClr>
                  <a:schemeClr val="bg1"/>
                </a:contourClr>
              </a:sp3d>
            </c:spPr>
          </c:dPt>
          <c:dLbls>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chemeClr val="tx1"/>
                    </a:solidFill>
                    <a:latin typeface="Arial" panose="020B0604020202020204" pitchFamily="34" charset="0"/>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Sheet3!$A$2:$E$2</c:f>
              <c:strCache>
                <c:ptCount val="5"/>
                <c:pt idx="0">
                  <c:v>二手买家</c:v>
                </c:pt>
                <c:pt idx="1">
                  <c:v>运动一族</c:v>
                </c:pt>
                <c:pt idx="2">
                  <c:v>速食客</c:v>
                </c:pt>
                <c:pt idx="3">
                  <c:v>追风骑士</c:v>
                </c:pt>
                <c:pt idx="4">
                  <c:v>吃货</c:v>
                </c:pt>
              </c:strCache>
            </c:strRef>
          </c:cat>
          <c:val>
            <c:numRef>
              <c:f>Sheet3!$A$3:$E$3</c:f>
              <c:numCache>
                <c:formatCode>0.00%</c:formatCode>
                <c:ptCount val="5"/>
                <c:pt idx="0">
                  <c:v>0.2711</c:v>
                </c:pt>
                <c:pt idx="1">
                  <c:v>0.1996</c:v>
                </c:pt>
                <c:pt idx="2">
                  <c:v>0.1955</c:v>
                </c:pt>
                <c:pt idx="3">
                  <c:v>0.1757</c:v>
                </c:pt>
                <c:pt idx="4">
                  <c:v>0.1609</c:v>
                </c:pt>
              </c:numCache>
            </c:numRef>
          </c:val>
        </c:ser>
        <c:dLbls>
          <c:showLegendKey val="0"/>
          <c:showVal val="1"/>
          <c:showCatName val="0"/>
          <c:showSerName val="0"/>
          <c:showPercent val="0"/>
          <c:showBubbleSize val="0"/>
        </c:dLbls>
        <c:gapWidth val="73"/>
        <c:axId val="452266928"/>
        <c:axId val="452274128"/>
      </c:barChart>
      <c:catAx>
        <c:axId val="452266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1" i="0" u="none" strike="noStrike" kern="1200" baseline="0">
                <a:solidFill>
                  <a:schemeClr val="tx1"/>
                </a:solidFill>
                <a:latin typeface="Arial" panose="020B0604020202020204" pitchFamily="34" charset="0"/>
                <a:ea typeface="微软雅黑" panose="020B0503020204020204" pitchFamily="34" charset="-122"/>
                <a:cs typeface="+mn-cs"/>
              </a:defRPr>
            </a:pPr>
          </a:p>
        </c:txPr>
        <c:crossAx val="452274128"/>
        <c:crosses val="autoZero"/>
        <c:auto val="1"/>
        <c:lblAlgn val="ctr"/>
        <c:lblOffset val="120"/>
        <c:tickLblSkip val="1"/>
        <c:noMultiLvlLbl val="0"/>
      </c:catAx>
      <c:valAx>
        <c:axId val="452274128"/>
        <c:scaling>
          <c:orientation val="minMax"/>
        </c:scaling>
        <c:delete val="1"/>
        <c:axPos val="l"/>
        <c:numFmt formatCode="0%" sourceLinked="0"/>
        <c:majorTickMark val="none"/>
        <c:minorTickMark val="none"/>
        <c:tickLblPos val="nextTo"/>
        <c:txPr>
          <a:bodyPr rot="-60000000" spcFirstLastPara="0" vertOverflow="ellipsis" vert="horz" wrap="square" anchor="ctr" anchorCtr="1"/>
          <a:lstStyle/>
          <a:p>
            <a:pPr>
              <a:defRPr lang="zh-CN" sz="900" b="1" i="0" u="none" strike="noStrike" kern="1200" baseline="0">
                <a:solidFill>
                  <a:schemeClr val="tx1"/>
                </a:solidFill>
                <a:latin typeface="Arial" panose="020B0604020202020204" pitchFamily="34" charset="0"/>
                <a:ea typeface="微软雅黑" panose="020B0503020204020204" pitchFamily="34" charset="-122"/>
                <a:cs typeface="+mn-cs"/>
              </a:defRPr>
            </a:pPr>
          </a:p>
        </c:txPr>
        <c:crossAx val="452266928"/>
        <c:crosses val="autoZero"/>
        <c:crossBetween val="between"/>
      </c:valAx>
      <c:spPr>
        <a:noFill/>
        <a:ln>
          <a:noFill/>
        </a:ln>
        <a:effectLst>
          <a:outerShdw blurRad="50800" dist="50800" algn="ctr" rotWithShape="0">
            <a:srgbClr val="000000">
              <a:alpha val="43137"/>
            </a:srgbClr>
          </a:outerShdw>
        </a:effectLst>
      </c:spPr>
    </c:plotArea>
    <c:legend>
      <c:legendPos val="t"/>
      <c:layout/>
      <c:overlay val="0"/>
      <c:spPr>
        <a:noFill/>
        <a:ln>
          <a:noFill/>
        </a:ln>
        <a:effectLst/>
      </c:spPr>
      <c:txPr>
        <a:bodyPr rot="0" spcFirstLastPara="1" vertOverflow="ellipsis" vert="horz" wrap="square" anchor="ctr" anchorCtr="1"/>
        <a:lstStyle/>
        <a:p>
          <a:pPr>
            <a:defRPr lang="zh-CN" sz="900" b="1" i="0" u="none" strike="noStrike" kern="1200" baseline="0">
              <a:solidFill>
                <a:schemeClr val="tx1"/>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9f19a1e2-af27-4851-a7b7-926f23cb4557}"/>
      </c:ext>
    </c:extLst>
  </c:chart>
  <c:spPr>
    <a:noFill/>
    <a:ln w="9525" cap="flat" cmpd="sng" algn="ctr">
      <a:noFill/>
      <a:round/>
    </a:ln>
    <a:effectLst/>
  </c:spPr>
  <c:txPr>
    <a:bodyPr/>
    <a:lstStyle/>
    <a:p>
      <a:pPr>
        <a:defRPr lang="zh-CN" b="1">
          <a:solidFill>
            <a:schemeClr val="tx1"/>
          </a:solidFill>
          <a:latin typeface="Arial" panose="020B0604020202020204" pitchFamily="34" charset="0"/>
          <a:ea typeface="微软雅黑" panose="020B0503020204020204" pitchFamily="34" charset="-122"/>
        </a:defRPr>
      </a:pPr>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消费者画像!$C$17</c:f>
              <c:strCache>
                <c:ptCount val="1"/>
                <c:pt idx="0">
                  <c:v>占比</c:v>
                </c:pt>
              </c:strCache>
            </c:strRef>
          </c:tx>
          <c:spPr>
            <a:solidFill>
              <a:schemeClr val="accent4"/>
            </a:solidFill>
            <a:ln>
              <a:noFill/>
            </a:ln>
            <a:effectLst>
              <a:outerShdw blurRad="50800" dist="38100" dir="2700000" algn="tl" rotWithShape="0">
                <a:prstClr val="black">
                  <a:alpha val="40000"/>
                </a:prstClr>
              </a:outerShdw>
            </a:effectLst>
          </c:spPr>
          <c:invertIfNegative val="0"/>
          <c:dLbls>
            <c:spPr>
              <a:solidFill>
                <a:schemeClr val="bg1">
                  <a:alpha val="53000"/>
                </a:schemeClr>
              </a:solidFill>
              <a:ln>
                <a:noFill/>
              </a:ln>
              <a:effectLst/>
            </c:spPr>
            <c:txPr>
              <a:bodyPr rot="0" spcFirstLastPara="1"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Arial" panose="020B0604020202020204" pitchFamily="34" charset="0"/>
                    <a:ea typeface="微软雅黑" panose="020B0503020204020204" pitchFamily="34" charset="-122"/>
                    <a:cs typeface="+mn-cs"/>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消费者画像!$B$18:$B$22</c:f>
              <c:strCache>
                <c:ptCount val="5"/>
                <c:pt idx="0">
                  <c:v>购买力L4</c:v>
                </c:pt>
                <c:pt idx="1">
                  <c:v>购买力L3</c:v>
                </c:pt>
                <c:pt idx="2">
                  <c:v>购买力L5</c:v>
                </c:pt>
                <c:pt idx="3">
                  <c:v>购买力L2</c:v>
                </c:pt>
                <c:pt idx="4">
                  <c:v>购买力L1</c:v>
                </c:pt>
              </c:strCache>
            </c:strRef>
          </c:cat>
          <c:val>
            <c:numRef>
              <c:f>消费者画像!$C$18:$C$22</c:f>
              <c:numCache>
                <c:formatCode>0.00%</c:formatCode>
                <c:ptCount val="5"/>
                <c:pt idx="0">
                  <c:v>0.2377</c:v>
                </c:pt>
                <c:pt idx="1">
                  <c:v>0.2302</c:v>
                </c:pt>
                <c:pt idx="2">
                  <c:v>0.2226</c:v>
                </c:pt>
                <c:pt idx="3">
                  <c:v>0.189</c:v>
                </c:pt>
                <c:pt idx="4">
                  <c:v>0.1205</c:v>
                </c:pt>
              </c:numCache>
            </c:numRef>
          </c:val>
        </c:ser>
        <c:dLbls>
          <c:showLegendKey val="0"/>
          <c:showVal val="1"/>
          <c:showCatName val="0"/>
          <c:showSerName val="0"/>
          <c:showPercent val="0"/>
          <c:showBubbleSize val="0"/>
        </c:dLbls>
        <c:gapWidth val="115"/>
        <c:axId val="727245535"/>
        <c:axId val="727245055"/>
      </c:barChart>
      <c:catAx>
        <c:axId val="72724553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defRPr>
            </a:pPr>
          </a:p>
        </c:txPr>
        <c:crossAx val="727245055"/>
        <c:crosses val="autoZero"/>
        <c:auto val="1"/>
        <c:lblAlgn val="ctr"/>
        <c:lblOffset val="100"/>
        <c:noMultiLvlLbl val="0"/>
      </c:catAx>
      <c:valAx>
        <c:axId val="727245055"/>
        <c:scaling>
          <c:orientation val="minMax"/>
        </c:scaling>
        <c:delete val="1"/>
        <c:axPos val="l"/>
        <c:majorGridlines>
          <c:spPr>
            <a:ln w="9525" cap="flat" cmpd="sng" algn="ctr">
              <a:solidFill>
                <a:schemeClr val="bg1">
                  <a:lumMod val="85000"/>
                </a:schemeClr>
              </a:solidFill>
              <a:prstDash val="dash"/>
              <a:round/>
            </a:ln>
            <a:effectLst/>
          </c:spPr>
        </c:majorGridlines>
        <c:numFmt formatCode="0%" sourceLinked="0"/>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defRPr>
            </a:pPr>
          </a:p>
        </c:txPr>
        <c:crossAx val="727245535"/>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c54bf97c-2a85-4c36-8941-c5f6bffea939}"/>
      </c:ext>
    </c:extLst>
  </c:chart>
  <c:spPr>
    <a:noFill/>
    <a:ln>
      <a:noFill/>
    </a:ln>
    <a:effectLst/>
  </c:spPr>
  <c:txPr>
    <a:bodyPr/>
    <a:lstStyle/>
    <a:p>
      <a:pPr>
        <a:defRPr lang="zh-CN">
          <a:latin typeface="Arial" panose="020B0604020202020204" pitchFamily="34" charset="0"/>
          <a:ea typeface="微软雅黑" panose="020B0503020204020204" pitchFamily="34" charset="-122"/>
        </a:defRPr>
      </a:pPr>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08320717707365"/>
          <c:y val="0.0387801755271653"/>
          <c:w val="0.840321306294443"/>
          <c:h val="0.838660857601468"/>
        </c:manualLayout>
      </c:layout>
      <c:barChart>
        <c:barDir val="col"/>
        <c:grouping val="clustered"/>
        <c:varyColors val="0"/>
        <c:ser>
          <c:idx val="0"/>
          <c:order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tx>
                <c:rich>
                  <a:bodyPr rot="0" spcFirstLastPara="1" vertOverflow="ellipsis" vert="horz" wrap="square" lIns="38100" tIns="19050" rIns="38100" bIns="19050" anchor="ctr" anchorCtr="1"/>
                  <a:lstStyle/>
                  <a:p>
                    <a:pPr>
                      <a:defRPr lang="zh-CN" sz="1195" b="1" i="0" u="none" strike="noStrike" kern="1200" baseline="0">
                        <a:solidFill>
                          <a:schemeClr val="tx1">
                            <a:lumMod val="75000"/>
                            <a:lumOff val="25000"/>
                          </a:schemeClr>
                        </a:solidFill>
                        <a:latin typeface="+mn-lt"/>
                        <a:ea typeface="+mn-ea"/>
                        <a:cs typeface="+mn-cs"/>
                      </a:defRPr>
                    </a:pPr>
                    <a:r>
                      <a:rPr lang="en-US" altLang="zh-CN"/>
                      <a:t>180</a:t>
                    </a:r>
                    <a:r>
                      <a:rPr lang="zh-CN" altLang="en-US"/>
                      <a:t>万</a:t>
                    </a:r>
                    <a:endParaRPr lang="zh-CN" altLang="en-US"/>
                  </a:p>
                </c:rich>
              </c:tx>
              <c:dLblPos val="outEnd"/>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1" vertOverflow="ellipsis" vert="horz" wrap="square" lIns="38100" tIns="19050" rIns="38100" bIns="19050" anchor="ctr" anchorCtr="1"/>
                  <a:lstStyle/>
                  <a:p>
                    <a:pPr>
                      <a:defRPr lang="zh-CN" sz="1195" b="1" i="0" u="none" strike="noStrike" kern="1200" baseline="0">
                        <a:solidFill>
                          <a:schemeClr val="tx1">
                            <a:lumMod val="75000"/>
                            <a:lumOff val="25000"/>
                          </a:schemeClr>
                        </a:solidFill>
                        <a:latin typeface="+mn-lt"/>
                        <a:ea typeface="+mn-ea"/>
                        <a:cs typeface="+mn-cs"/>
                      </a:defRPr>
                    </a:pPr>
                    <a:r>
                      <a:rPr lang="en-US" altLang="zh-CN"/>
                      <a:t>240</a:t>
                    </a:r>
                    <a:r>
                      <a:rPr lang="zh-CN" altLang="en-US"/>
                      <a:t>万</a:t>
                    </a:r>
                    <a:endParaRPr lang="zh-CN" altLang="en-US"/>
                  </a:p>
                </c:rich>
              </c:tx>
              <c:dLblPos val="outEnd"/>
              <c:showLegendKey val="0"/>
              <c:showVal val="1"/>
              <c:showCatName val="0"/>
              <c:showSerName val="0"/>
              <c:showPercent val="0"/>
              <c:showBubbleSize val="0"/>
              <c:extLst>
                <c:ext xmlns:c15="http://schemas.microsoft.com/office/drawing/2012/chart" uri="{CE6537A1-D6FC-4f65-9D91-7224C49458BB}"/>
              </c:extLst>
            </c:dLbl>
            <c:dLbl>
              <c:idx val="2"/>
              <c:layout>
                <c:manualLayout>
                  <c:x val="-0.00789577575996842"/>
                  <c:y val="0"/>
                </c:manualLayout>
              </c:layout>
              <c:tx>
                <c:rich>
                  <a:bodyPr rot="0" spcFirstLastPara="1" vertOverflow="ellipsis" vert="horz" wrap="square" lIns="38100" tIns="19050" rIns="38100" bIns="19050" anchor="ctr" anchorCtr="1"/>
                  <a:lstStyle/>
                  <a:p>
                    <a:pPr>
                      <a:defRPr lang="zh-CN" sz="1195" b="1" i="0" u="none" strike="noStrike" kern="1200" baseline="0">
                        <a:solidFill>
                          <a:schemeClr val="tx1">
                            <a:lumMod val="75000"/>
                            <a:lumOff val="25000"/>
                          </a:schemeClr>
                        </a:solidFill>
                        <a:latin typeface="+mn-lt"/>
                        <a:ea typeface="+mn-ea"/>
                        <a:cs typeface="+mn-cs"/>
                      </a:defRPr>
                    </a:pPr>
                    <a:r>
                      <a:rPr lang="en-US" altLang="zh-CN"/>
                      <a:t>280</a:t>
                    </a:r>
                    <a:r>
                      <a:rPr lang="zh-CN" altLang="en-US"/>
                      <a:t>万</a:t>
                    </a:r>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tx>
                <c:rich>
                  <a:bodyPr rot="0" spcFirstLastPara="1" vertOverflow="ellipsis" vert="horz" wrap="square" lIns="38100" tIns="19050" rIns="38100" bIns="19050" anchor="ctr" anchorCtr="1"/>
                  <a:lstStyle/>
                  <a:p>
                    <a:pPr>
                      <a:defRPr lang="zh-CN" sz="1195" b="1" i="0" u="none" strike="noStrike" kern="1200" baseline="0">
                        <a:solidFill>
                          <a:schemeClr val="tx1">
                            <a:lumMod val="75000"/>
                            <a:lumOff val="25000"/>
                          </a:schemeClr>
                        </a:solidFill>
                        <a:latin typeface="+mn-lt"/>
                        <a:ea typeface="+mn-ea"/>
                        <a:cs typeface="+mn-cs"/>
                      </a:defRPr>
                    </a:pPr>
                    <a:r>
                      <a:rPr lang="en-US" altLang="zh-CN"/>
                      <a:t>250</a:t>
                    </a:r>
                    <a:r>
                      <a:rPr lang="zh-CN" altLang="en-US"/>
                      <a:t>万</a:t>
                    </a:r>
                    <a:endParaRPr lang="zh-CN" altLang="en-US"/>
                  </a:p>
                </c:rich>
              </c:tx>
              <c:dLblPos val="outEnd"/>
              <c:showLegendKey val="0"/>
              <c:showVal val="1"/>
              <c:showCatName val="0"/>
              <c:showSerName val="0"/>
              <c:showPercent val="0"/>
              <c:showBubbleSize val="0"/>
              <c:extLst>
                <c:ext xmlns:c15="http://schemas.microsoft.com/office/drawing/2012/chart" uri="{CE6537A1-D6FC-4f65-9D91-7224C49458BB}"/>
              </c:extLst>
            </c:dLbl>
            <c:dLbl>
              <c:idx val="4"/>
              <c:layout/>
              <c:tx>
                <c:rich>
                  <a:bodyPr rot="0" spcFirstLastPara="1" vertOverflow="ellipsis" vert="horz" wrap="square" lIns="38100" tIns="19050" rIns="38100" bIns="19050" anchor="ctr" anchorCtr="1"/>
                  <a:lstStyle/>
                  <a:p>
                    <a:pPr>
                      <a:defRPr lang="zh-CN" sz="1195" b="1" i="0" u="none" strike="noStrike" kern="1200" baseline="0">
                        <a:solidFill>
                          <a:schemeClr val="tx1">
                            <a:lumMod val="75000"/>
                            <a:lumOff val="25000"/>
                          </a:schemeClr>
                        </a:solidFill>
                        <a:latin typeface="+mn-lt"/>
                        <a:ea typeface="+mn-ea"/>
                        <a:cs typeface="+mn-cs"/>
                      </a:defRPr>
                    </a:pPr>
                    <a:r>
                      <a:rPr lang="en-US" altLang="zh-CN"/>
                      <a:t>120</a:t>
                    </a:r>
                    <a:r>
                      <a:rPr lang="zh-CN" altLang="en-US"/>
                      <a:t>万</a:t>
                    </a:r>
                    <a:endParaRPr lang="zh-CN" altLang="en-US"/>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195" b="1"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[分析.xlsx]Sheet1!$C$3:$G$3</c:f>
              <c:strCache>
                <c:ptCount val="5"/>
                <c:pt idx="0">
                  <c:v>8月</c:v>
                </c:pt>
                <c:pt idx="1">
                  <c:v>9月</c:v>
                </c:pt>
                <c:pt idx="2">
                  <c:v>10月</c:v>
                </c:pt>
                <c:pt idx="3">
                  <c:v>11月</c:v>
                </c:pt>
                <c:pt idx="4">
                  <c:v>12月</c:v>
                </c:pt>
              </c:strCache>
            </c:strRef>
          </c:cat>
          <c:val>
            <c:numRef>
              <c:f>[分析.xlsx]Sheet1!$C$4:$G$4</c:f>
              <c:numCache>
                <c:formatCode>#,##0</c:formatCode>
                <c:ptCount val="5"/>
                <c:pt idx="0">
                  <c:v>1800000</c:v>
                </c:pt>
                <c:pt idx="1">
                  <c:v>2400000</c:v>
                </c:pt>
                <c:pt idx="2">
                  <c:v>2800000</c:v>
                </c:pt>
                <c:pt idx="3">
                  <c:v>2500000</c:v>
                </c:pt>
                <c:pt idx="4">
                  <c:v>1200000</c:v>
                </c:pt>
              </c:numCache>
            </c:numRef>
          </c:val>
        </c:ser>
        <c:dLbls>
          <c:showLegendKey val="0"/>
          <c:showVal val="1"/>
          <c:showCatName val="0"/>
          <c:showSerName val="0"/>
          <c:showPercent val="0"/>
          <c:showBubbleSize val="0"/>
        </c:dLbls>
        <c:gapWidth val="100"/>
        <c:overlap val="-24"/>
        <c:axId val="870540981"/>
        <c:axId val="299308123"/>
      </c:barChart>
      <c:catAx>
        <c:axId val="870540981"/>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1" i="0" u="none" strike="noStrike" kern="1200" baseline="0">
                <a:solidFill>
                  <a:schemeClr val="tx1">
                    <a:lumMod val="65000"/>
                    <a:lumOff val="35000"/>
                  </a:schemeClr>
                </a:solidFill>
                <a:latin typeface="+mn-lt"/>
                <a:ea typeface="+mn-ea"/>
                <a:cs typeface="+mn-cs"/>
              </a:defRPr>
            </a:pPr>
          </a:p>
        </c:txPr>
        <c:crossAx val="299308123"/>
        <c:crosses val="autoZero"/>
        <c:auto val="1"/>
        <c:lblAlgn val="ctr"/>
        <c:lblOffset val="100"/>
        <c:noMultiLvlLbl val="0"/>
      </c:catAx>
      <c:valAx>
        <c:axId val="29930812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1" i="0" u="none" strike="noStrike" kern="1200" baseline="0">
                <a:solidFill>
                  <a:schemeClr val="tx1">
                    <a:lumMod val="65000"/>
                    <a:lumOff val="35000"/>
                  </a:schemeClr>
                </a:solidFill>
                <a:latin typeface="+mn-lt"/>
                <a:ea typeface="+mn-ea"/>
                <a:cs typeface="+mn-cs"/>
              </a:defRPr>
            </a:pPr>
          </a:p>
        </c:txPr>
        <c:crossAx val="870540981"/>
        <c:crosses val="autoZero"/>
        <c:crossBetween val="between"/>
      </c:valAx>
      <c:spPr>
        <a:noFill/>
        <a:ln>
          <a:noFill/>
        </a:ln>
        <a:effectLst/>
      </c:spPr>
    </c:plotArea>
    <c:plotVisOnly val="1"/>
    <c:dispBlanksAs val="gap"/>
    <c:showDLblsOverMax val="0"/>
    <c:extLst>
      <c:ext uri="{0b15fc19-7d7d-44ad-8c2d-2c3a37ce22c3}">
        <chartProps xmlns="https://web.wps.cn/et/2018/main" chartId="{7b973140-c94d-490d-9621-2ed7e0a8bbd9}"/>
      </c:ext>
    </c:extLst>
  </c:chart>
  <c:spPr>
    <a:noFill/>
    <a:ln>
      <a:noFill/>
    </a:ln>
    <a:effectLst/>
  </c:spPr>
  <c:txPr>
    <a:bodyPr/>
    <a:lstStyle/>
    <a:p>
      <a:pPr>
        <a:defRPr lang="zh-CN" b="1"/>
      </a:pPr>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980526861698545"/>
          <c:y val="0.0555555555555556"/>
          <c:w val="0.872996136043595"/>
          <c:h val="0.720743292505103"/>
        </c:manualLayout>
      </c:layout>
      <c:barChart>
        <c:barDir val="col"/>
        <c:grouping val="stacked"/>
        <c:varyColors val="0"/>
        <c:ser>
          <c:idx val="0"/>
          <c:order val="0"/>
          <c:tx>
            <c:strRef>
              <c:f>[分析.xlsx]Sheet1!$B$7</c:f>
              <c:strCache>
                <c:ptCount val="1"/>
                <c:pt idx="0">
                  <c:v>铝车</c:v>
                </c:pt>
              </c:strCache>
            </c:strRef>
          </c:tx>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2"/>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[分析.xlsx]Sheet1!$C$6:$G$6</c:f>
              <c:strCache>
                <c:ptCount val="5"/>
                <c:pt idx="0">
                  <c:v>8月</c:v>
                </c:pt>
                <c:pt idx="1">
                  <c:v>9月</c:v>
                </c:pt>
                <c:pt idx="2">
                  <c:v>10月</c:v>
                </c:pt>
                <c:pt idx="3">
                  <c:v>11月</c:v>
                </c:pt>
                <c:pt idx="4">
                  <c:v>12月</c:v>
                </c:pt>
              </c:strCache>
            </c:strRef>
          </c:cat>
          <c:val>
            <c:numRef>
              <c:f>[分析.xlsx]Sheet1!$C$7:$G$7</c:f>
              <c:numCache>
                <c:formatCode>0%</c:formatCode>
                <c:ptCount val="5"/>
                <c:pt idx="0">
                  <c:v>0.8</c:v>
                </c:pt>
                <c:pt idx="1">
                  <c:v>0.77</c:v>
                </c:pt>
                <c:pt idx="2">
                  <c:v>0.75</c:v>
                </c:pt>
                <c:pt idx="3">
                  <c:v>0.77</c:v>
                </c:pt>
                <c:pt idx="4">
                  <c:v>0.8</c:v>
                </c:pt>
              </c:numCache>
            </c:numRef>
          </c:val>
        </c:ser>
        <c:ser>
          <c:idx val="1"/>
          <c:order val="1"/>
          <c:tx>
            <c:strRef>
              <c:f>[分析.xlsx]Sheet1!$B$8</c:f>
              <c:strCache>
                <c:ptCount val="1"/>
                <c:pt idx="0">
                  <c:v>碳车</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2"/>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[分析.xlsx]Sheet1!$C$6:$G$6</c:f>
              <c:strCache>
                <c:ptCount val="5"/>
                <c:pt idx="0">
                  <c:v>8月</c:v>
                </c:pt>
                <c:pt idx="1">
                  <c:v>9月</c:v>
                </c:pt>
                <c:pt idx="2">
                  <c:v>10月</c:v>
                </c:pt>
                <c:pt idx="3">
                  <c:v>11月</c:v>
                </c:pt>
                <c:pt idx="4">
                  <c:v>12月</c:v>
                </c:pt>
              </c:strCache>
            </c:strRef>
          </c:cat>
          <c:val>
            <c:numRef>
              <c:f>[分析.xlsx]Sheet1!$C$8:$G$8</c:f>
              <c:numCache>
                <c:formatCode>0%</c:formatCode>
                <c:ptCount val="5"/>
                <c:pt idx="0">
                  <c:v>0.2</c:v>
                </c:pt>
                <c:pt idx="1">
                  <c:v>0.23</c:v>
                </c:pt>
                <c:pt idx="2">
                  <c:v>0.25</c:v>
                </c:pt>
                <c:pt idx="3">
                  <c:v>0.23</c:v>
                </c:pt>
                <c:pt idx="4">
                  <c:v>0.2</c:v>
                </c:pt>
              </c:numCache>
            </c:numRef>
          </c:val>
        </c:ser>
        <c:dLbls>
          <c:showLegendKey val="0"/>
          <c:showVal val="1"/>
          <c:showCatName val="0"/>
          <c:showSerName val="0"/>
          <c:showPercent val="0"/>
          <c:showBubbleSize val="0"/>
        </c:dLbls>
        <c:gapWidth val="150"/>
        <c:overlap val="100"/>
        <c:axId val="644603256"/>
        <c:axId val="99501591"/>
      </c:barChart>
      <c:catAx>
        <c:axId val="644603256"/>
        <c:scaling>
          <c:orientation val="minMax"/>
        </c:scaling>
        <c:delete val="0"/>
        <c:axPos val="b"/>
        <c:numFmt formatCode="General" sourceLinked="0"/>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lang="zh-CN" sz="1195" b="1" i="0" u="none" strike="noStrike" kern="1200" baseline="0">
                <a:solidFill>
                  <a:schemeClr val="tx2"/>
                </a:solidFill>
                <a:latin typeface="+mn-lt"/>
                <a:ea typeface="+mn-ea"/>
                <a:cs typeface="+mn-cs"/>
              </a:defRPr>
            </a:pPr>
          </a:p>
        </c:txPr>
        <c:crossAx val="99501591"/>
        <c:crosses val="autoZero"/>
        <c:auto val="1"/>
        <c:lblAlgn val="ctr"/>
        <c:lblOffset val="100"/>
        <c:noMultiLvlLbl val="0"/>
      </c:catAx>
      <c:valAx>
        <c:axId val="99501591"/>
        <c:scaling>
          <c:orientation val="minMax"/>
        </c:scaling>
        <c:delete val="1"/>
        <c:axPos val="l"/>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2"/>
                </a:solidFill>
                <a:latin typeface="+mn-lt"/>
                <a:ea typeface="+mn-ea"/>
                <a:cs typeface="+mn-cs"/>
              </a:defRPr>
            </a:pPr>
          </a:p>
        </c:txPr>
        <c:crossAx val="6446032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2"/>
              </a:solidFill>
              <a:latin typeface="+mn-lt"/>
              <a:ea typeface="+mn-ea"/>
              <a:cs typeface="+mn-cs"/>
            </a:defRPr>
          </a:pPr>
        </a:p>
      </c:txPr>
    </c:legend>
    <c:plotVisOnly val="1"/>
    <c:dispBlanksAs val="gap"/>
    <c:showDLblsOverMax val="0"/>
    <c:extLst>
      <c:ext uri="{0b15fc19-7d7d-44ad-8c2d-2c3a37ce22c3}">
        <chartProps xmlns="https://web.wps.cn/et/2018/main" chartId="{e58769cf-2e92-45a1-9a05-34a48203eb6c}"/>
      </c:ext>
    </c:extLst>
  </c:chart>
  <c:spPr>
    <a:noFill/>
    <a:ln>
      <a:noFill/>
    </a:ln>
    <a:effectLst/>
  </c:spPr>
  <c:txPr>
    <a:bodyPr/>
    <a:lstStyle/>
    <a:p>
      <a:pPr>
        <a:defRPr lang="zh-CN"/>
      </a:pPr>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19533113770097"/>
          <c:y val="0.0587572778536007"/>
          <c:w val="0.895009145544813"/>
          <c:h val="0.742526193777295"/>
        </c:manualLayout>
      </c:layout>
      <c:barChart>
        <c:barDir val="col"/>
        <c:grouping val="stacked"/>
        <c:varyColors val="0"/>
        <c:ser>
          <c:idx val="0"/>
          <c:order val="0"/>
          <c:tx>
            <c:strRef>
              <c:f>'[瑞豹下半年规划(1).xlsx]Sheet1'!$B$10</c:f>
              <c:strCache>
                <c:ptCount val="1"/>
                <c:pt idx="0">
                  <c:v>铝车</c:v>
                </c:pt>
              </c:strCache>
            </c:strRef>
          </c:tx>
          <c:spPr>
            <a:gradFill>
              <a:gsLst>
                <a:gs pos="0">
                  <a:schemeClr val="accent2">
                    <a:lumMod val="40000"/>
                    <a:lumOff val="60000"/>
                  </a:schemeClr>
                </a:gs>
                <a:gs pos="90000">
                  <a:schemeClr val="accent2"/>
                </a:gs>
              </a:gsLst>
              <a:lin ang="5400000" scaled="0"/>
            </a:gradFill>
            <a:ln>
              <a:gradFill>
                <a:gsLst>
                  <a:gs pos="0">
                    <a:schemeClr val="accent2"/>
                  </a:gs>
                  <a:gs pos="100000">
                    <a:schemeClr val="accent2">
                      <a:lumMod val="75000"/>
                    </a:schemeClr>
                  </a:gs>
                </a:gsLst>
                <a:lin ang="5400000" scaled="1"/>
              </a:gradFill>
            </a:ln>
            <a:effectLst>
              <a:outerShdw blurRad="76200" dist="25400" dir="2700000" algn="tl" rotWithShape="0">
                <a:schemeClr val="accent1">
                  <a:lumMod val="50000"/>
                  <a:alpha val="30000"/>
                </a:schemeClr>
              </a:outerShdw>
            </a:effectLst>
          </c:spPr>
          <c:invertIfNegative val="0"/>
          <c:dLbls>
            <c:spPr>
              <a:noFill/>
              <a:ln>
                <a:noFill/>
              </a:ln>
              <a:effectLst/>
            </c:spPr>
            <c:txPr>
              <a:bodyPr rot="0" spcFirstLastPara="0" vertOverflow="ellipsis" vert="horz" wrap="square" lIns="38100" tIns="19050" rIns="38100" bIns="19050" anchor="ctr" anchorCtr="1"/>
              <a:lstStyle/>
              <a:p>
                <a:pPr>
                  <a:defRPr lang="zh-CN" sz="800" b="1" i="0" u="none" strike="noStrike" kern="1200" baseline="0">
                    <a:solidFill>
                      <a:schemeClr val="tx1">
                        <a:lumMod val="75000"/>
                        <a:lumOff val="25000"/>
                      </a:schemeClr>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'[瑞豹下半年规划(1).xlsx]Sheet1'!$C$9:$G$9</c:f>
              <c:strCache>
                <c:ptCount val="5"/>
                <c:pt idx="0">
                  <c:v>8月</c:v>
                </c:pt>
                <c:pt idx="1">
                  <c:v>9月</c:v>
                </c:pt>
                <c:pt idx="2">
                  <c:v>10月</c:v>
                </c:pt>
                <c:pt idx="3">
                  <c:v>11月</c:v>
                </c:pt>
                <c:pt idx="4">
                  <c:v>12月</c:v>
                </c:pt>
              </c:strCache>
            </c:strRef>
          </c:cat>
          <c:val>
            <c:numRef>
              <c:f>'[瑞豹下半年规划(1).xlsx]Sheet1'!$C$10:$G$10</c:f>
              <c:numCache>
                <c:formatCode>0.00%</c:formatCode>
                <c:ptCount val="5"/>
                <c:pt idx="0">
                  <c:v>0.771</c:v>
                </c:pt>
                <c:pt idx="1">
                  <c:v>0.738</c:v>
                </c:pt>
                <c:pt idx="2">
                  <c:v>0.714</c:v>
                </c:pt>
                <c:pt idx="3">
                  <c:v>0.736</c:v>
                </c:pt>
                <c:pt idx="4">
                  <c:v>0.755</c:v>
                </c:pt>
              </c:numCache>
            </c:numRef>
          </c:val>
        </c:ser>
        <c:ser>
          <c:idx val="1"/>
          <c:order val="1"/>
          <c:tx>
            <c:strRef>
              <c:f>'[瑞豹下半年规划(1).xlsx]Sheet1'!$B$11</c:f>
              <c:strCache>
                <c:ptCount val="1"/>
                <c:pt idx="0">
                  <c:v>碳车</c:v>
                </c:pt>
              </c:strCache>
            </c:strRef>
          </c:tx>
          <c:spPr>
            <a:gradFill>
              <a:gsLst>
                <a:gs pos="0">
                  <a:schemeClr val="accent4">
                    <a:lumMod val="40000"/>
                    <a:lumOff val="60000"/>
                  </a:schemeClr>
                </a:gs>
                <a:gs pos="90000">
                  <a:schemeClr val="accent4"/>
                </a:gs>
              </a:gsLst>
              <a:lin ang="5400000" scaled="0"/>
            </a:gradFill>
            <a:ln>
              <a:gradFill>
                <a:gsLst>
                  <a:gs pos="0">
                    <a:schemeClr val="accent4"/>
                  </a:gs>
                  <a:gs pos="100000">
                    <a:schemeClr val="accent4">
                      <a:lumMod val="75000"/>
                    </a:schemeClr>
                  </a:gs>
                </a:gsLst>
                <a:lin ang="5400000" scaled="1"/>
              </a:gradFill>
            </a:ln>
            <a:effectLst>
              <a:outerShdw blurRad="76200" dist="25400" dir="2700000" algn="tl" rotWithShape="0">
                <a:schemeClr val="accent2">
                  <a:lumMod val="50000"/>
                  <a:alpha val="30000"/>
                </a:schemeClr>
              </a:outerShdw>
            </a:effectLst>
          </c:spPr>
          <c:invertIfNegative val="0"/>
          <c:dLbls>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tx1">
                        <a:lumMod val="75000"/>
                        <a:lumOff val="25000"/>
                      </a:schemeClr>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'[瑞豹下半年规划(1).xlsx]Sheet1'!$C$9:$G$9</c:f>
              <c:strCache>
                <c:ptCount val="5"/>
                <c:pt idx="0">
                  <c:v>8月</c:v>
                </c:pt>
                <c:pt idx="1">
                  <c:v>9月</c:v>
                </c:pt>
                <c:pt idx="2">
                  <c:v>10月</c:v>
                </c:pt>
                <c:pt idx="3">
                  <c:v>11月</c:v>
                </c:pt>
                <c:pt idx="4">
                  <c:v>12月</c:v>
                </c:pt>
              </c:strCache>
            </c:strRef>
          </c:cat>
          <c:val>
            <c:numRef>
              <c:f>'[瑞豹下半年规划(1).xlsx]Sheet1'!$C$11:$G$11</c:f>
              <c:numCache>
                <c:formatCode>0.0%</c:formatCode>
                <c:ptCount val="5"/>
                <c:pt idx="0">
                  <c:v>0.229</c:v>
                </c:pt>
                <c:pt idx="1">
                  <c:v>0.262</c:v>
                </c:pt>
                <c:pt idx="2">
                  <c:v>0.286</c:v>
                </c:pt>
                <c:pt idx="3">
                  <c:v>0.264</c:v>
                </c:pt>
                <c:pt idx="4">
                  <c:v>0.245</c:v>
                </c:pt>
              </c:numCache>
            </c:numRef>
          </c:val>
        </c:ser>
        <c:dLbls>
          <c:showLegendKey val="0"/>
          <c:showVal val="1"/>
          <c:showCatName val="0"/>
          <c:showSerName val="0"/>
          <c:showPercent val="0"/>
          <c:showBubbleSize val="0"/>
        </c:dLbls>
        <c:gapWidth val="246"/>
        <c:overlap val="100"/>
        <c:axId val="241191068"/>
        <c:axId val="526564055"/>
      </c:barChart>
      <c:catAx>
        <c:axId val="241191068"/>
        <c:scaling>
          <c:orientation val="minMax"/>
        </c:scaling>
        <c:delete val="0"/>
        <c:axPos val="b"/>
        <c:numFmt formatCode="General" sourceLinked="1"/>
        <c:majorTickMark val="none"/>
        <c:minorTickMark val="none"/>
        <c:tickLblPos val="nextTo"/>
        <c:spPr>
          <a:noFill/>
          <a:ln w="6350" cap="flat" cmpd="sng" algn="ctr">
            <a:solidFill>
              <a:schemeClr val="tx1">
                <a:lumMod val="50000"/>
                <a:lumOff val="50000"/>
                <a:alpha val="25000"/>
              </a:schemeClr>
            </a:solidFill>
            <a:round/>
          </a:ln>
          <a:effectLst/>
        </c:spPr>
        <c:txPr>
          <a:bodyPr rot="-60000000" spcFirstLastPara="0" vertOverflow="ellipsis" vert="horz" wrap="square" anchor="ctr" anchorCtr="1" forceAA="0"/>
          <a:lstStyle/>
          <a:p>
            <a:pPr>
              <a:defRPr lang="zh-CN" sz="12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526564055"/>
        <c:crosses val="autoZero"/>
        <c:auto val="1"/>
        <c:lblAlgn val="ctr"/>
        <c:lblOffset val="100"/>
        <c:noMultiLvlLbl val="0"/>
      </c:catAx>
      <c:valAx>
        <c:axId val="526564055"/>
        <c:scaling>
          <c:orientation val="minMax"/>
        </c:scaling>
        <c:delete val="1"/>
        <c:axPos val="l"/>
        <c:majorGridlines>
          <c:spPr>
            <a:ln w="6350" cap="flat" cmpd="sng" algn="ctr">
              <a:solidFill>
                <a:schemeClr val="tx1">
                  <a:lumMod val="50000"/>
                  <a:lumOff val="50000"/>
                  <a:alpha val="25000"/>
                </a:schemeClr>
              </a:solidFill>
              <a:round/>
              <a:headEnd type="oval"/>
              <a:tailEnd type="oval"/>
            </a:ln>
            <a:effectLst/>
          </c:spPr>
        </c:majorGridlines>
        <c:numFmt formatCode="0.00%"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41191068"/>
        <c:crosses val="autoZero"/>
        <c:crossBetween val="between"/>
      </c:valAx>
      <c:spPr>
        <a:noFill/>
        <a:ln>
          <a:noFill/>
        </a:ln>
        <a:effectLst/>
      </c:spPr>
    </c:plotArea>
    <c:legend>
      <c:legendPos val="t"/>
      <c:layout/>
      <c:overlay val="0"/>
      <c:spPr>
        <a:noFill/>
        <a:ln>
          <a:noFill/>
        </a:ln>
        <a:effectLst/>
      </c:spPr>
      <c:txPr>
        <a:bodyPr rot="0" spcFirstLastPara="0" vertOverflow="ellipsis" vert="horz" wrap="square" anchor="ctr" anchorCtr="1" forceAA="0"/>
        <a:lstStyle/>
        <a:p>
          <a:pPr>
            <a:defRPr lang="zh-CN"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legend>
    <c:plotVisOnly val="1"/>
    <c:dispBlanksAs val="gap"/>
    <c:showDLblsOverMax val="0"/>
    <c:extLst>
      <c:ext uri="{0b15fc19-7d7d-44ad-8c2d-2c3a37ce22c3}">
        <chartProps xmlns="https://web.wps.cn/et/2018/main" chartId="{469e6408-05ac-4ca3-a193-719c82f744a8}"/>
      </c:ext>
    </c:extLst>
  </c:chart>
  <c:spPr>
    <a:noFill/>
    <a:ln w="6350" cap="flat" cmpd="sng" algn="ctr">
      <a:solidFill>
        <a:schemeClr val="tx1">
          <a:lumMod val="50000"/>
          <a:lumOff val="50000"/>
          <a:alpha val="25000"/>
        </a:schemeClr>
      </a:solidFill>
      <a:round/>
    </a:ln>
    <a:effectLst>
      <a:outerShdw blurRad="63500" dist="37357" dir="2700000" sx="0" sy="0" rotWithShape="0">
        <a:scrgbClr r="0" g="0" b="0"/>
      </a:outerShdw>
    </a:effectLst>
  </c:spPr>
  <c:txPr>
    <a:bodyPr/>
    <a:lstStyle/>
    <a:p>
      <a:pPr>
        <a:defRPr lang="zh-CN"/>
      </a:pPr>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'[瑞豹下半年规划(1).xlsx]Sheet1'!$B$4</c:f>
              <c:strCache>
                <c:ptCount val="1"/>
                <c:pt idx="0">
                  <c:v>pop</c:v>
                </c:pt>
              </c:strCache>
            </c:strRef>
          </c:tx>
          <c:spPr>
            <a:gradFill>
              <a:gsLst>
                <a:gs pos="0">
                  <a:schemeClr val="accent6">
                    <a:lumMod val="40000"/>
                    <a:lumOff val="60000"/>
                  </a:schemeClr>
                </a:gs>
                <a:gs pos="90000">
                  <a:schemeClr val="accent6"/>
                </a:gs>
              </a:gsLst>
              <a:lin ang="5400000" scaled="0"/>
            </a:gradFill>
            <a:ln>
              <a:gradFill>
                <a:gsLst>
                  <a:gs pos="0">
                    <a:schemeClr val="accent6"/>
                  </a:gs>
                  <a:gs pos="100000">
                    <a:schemeClr val="accent6">
                      <a:lumMod val="75000"/>
                    </a:schemeClr>
                  </a:gs>
                </a:gsLst>
                <a:lin ang="5400000" scaled="1"/>
              </a:gradFill>
            </a:ln>
            <a:effectLst>
              <a:outerShdw blurRad="76200" dist="25400" dir="2700000" algn="tl" rotWithShape="0">
                <a:schemeClr val="accent6">
                  <a:lumMod val="50000"/>
                  <a:alpha val="30000"/>
                </a:schemeClr>
              </a:outerShdw>
            </a:effectLst>
          </c:spPr>
          <c:invertIfNegative val="0"/>
          <c:dLbls>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'[瑞豹下半年规划(1).xlsx]Sheet1'!$C$3:$H$3</c:f>
              <c:strCache>
                <c:ptCount val="5"/>
                <c:pt idx="0">
                  <c:v>8月</c:v>
                </c:pt>
                <c:pt idx="1">
                  <c:v>9月</c:v>
                </c:pt>
                <c:pt idx="2">
                  <c:v>10月</c:v>
                </c:pt>
                <c:pt idx="3">
                  <c:v>11月</c:v>
                </c:pt>
                <c:pt idx="4">
                  <c:v>12月</c:v>
                </c:pt>
              </c:strCache>
            </c:strRef>
          </c:cat>
          <c:val>
            <c:numRef>
              <c:f>Sheet1!$C$4:$H$4</c:f>
              <c:numCache>
                <c:formatCode>#,##0</c:formatCode>
                <c:ptCount val="5"/>
                <c:pt idx="0">
                  <c:v>1000000</c:v>
                </c:pt>
                <c:pt idx="1">
                  <c:v>1500000</c:v>
                </c:pt>
                <c:pt idx="2">
                  <c:v>1200000</c:v>
                </c:pt>
                <c:pt idx="3">
                  <c:v>1000000</c:v>
                </c:pt>
                <c:pt idx="4">
                  <c:v>600000</c:v>
                </c:pt>
              </c:numCache>
            </c:numRef>
          </c:val>
        </c:ser>
        <c:ser>
          <c:idx val="1"/>
          <c:order val="1"/>
          <c:tx>
            <c:strRef>
              <c:f>'[瑞豹下半年规划(1).xlsx]Sheet1'!$B$5</c:f>
              <c:strCache>
                <c:ptCount val="1"/>
                <c:pt idx="0">
                  <c:v>自营</c:v>
                </c:pt>
              </c:strCache>
            </c:strRef>
          </c:tx>
          <c:spPr>
            <a:gradFill>
              <a:gsLst>
                <a:gs pos="0">
                  <a:schemeClr val="accent5">
                    <a:lumMod val="40000"/>
                    <a:lumOff val="60000"/>
                  </a:schemeClr>
                </a:gs>
                <a:gs pos="90000">
                  <a:schemeClr val="accent5"/>
                </a:gs>
              </a:gsLst>
              <a:lin ang="5400000" scaled="0"/>
            </a:gradFill>
            <a:ln>
              <a:gradFill>
                <a:gsLst>
                  <a:gs pos="0">
                    <a:schemeClr val="accent5"/>
                  </a:gs>
                  <a:gs pos="100000">
                    <a:schemeClr val="accent5">
                      <a:lumMod val="75000"/>
                    </a:schemeClr>
                  </a:gs>
                </a:gsLst>
                <a:lin ang="5400000" scaled="1"/>
              </a:gradFill>
            </a:ln>
            <a:effectLst>
              <a:outerShdw blurRad="76200" dist="25400" dir="2700000" algn="tl" rotWithShape="0">
                <a:schemeClr val="accent5">
                  <a:lumMod val="50000"/>
                  <a:alpha val="30000"/>
                </a:schemeClr>
              </a:outerShdw>
            </a:effectLst>
          </c:spPr>
          <c:invertIfNegative val="0"/>
          <c:dLbls>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'[瑞豹下半年规划(1).xlsx]Sheet1'!$C$3:$H$3</c:f>
              <c:strCache>
                <c:ptCount val="5"/>
                <c:pt idx="0">
                  <c:v>8月</c:v>
                </c:pt>
                <c:pt idx="1">
                  <c:v>9月</c:v>
                </c:pt>
                <c:pt idx="2">
                  <c:v>10月</c:v>
                </c:pt>
                <c:pt idx="3">
                  <c:v>11月</c:v>
                </c:pt>
                <c:pt idx="4">
                  <c:v>12月</c:v>
                </c:pt>
              </c:strCache>
            </c:strRef>
          </c:cat>
          <c:val>
            <c:numRef>
              <c:f>Sheet1!$C$5:$H$5</c:f>
              <c:numCache>
                <c:formatCode>General</c:formatCode>
                <c:ptCount val="5"/>
                <c:pt idx="0">
                  <c:v>250000</c:v>
                </c:pt>
                <c:pt idx="1">
                  <c:v>400000</c:v>
                </c:pt>
                <c:pt idx="2">
                  <c:v>425000</c:v>
                </c:pt>
                <c:pt idx="3">
                  <c:v>450000</c:v>
                </c:pt>
                <c:pt idx="4">
                  <c:v>200000</c:v>
                </c:pt>
              </c:numCache>
            </c:numRef>
          </c:val>
        </c:ser>
        <c:dLbls>
          <c:showLegendKey val="0"/>
          <c:showVal val="1"/>
          <c:showCatName val="0"/>
          <c:showSerName val="0"/>
          <c:showPercent val="0"/>
          <c:showBubbleSize val="0"/>
        </c:dLbls>
        <c:gapWidth val="246"/>
        <c:overlap val="-28"/>
        <c:axId val="208426524"/>
        <c:axId val="780857933"/>
      </c:barChart>
      <c:catAx>
        <c:axId val="20842652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1" i="0" u="none" strike="noStrike" kern="1200" baseline="0">
                <a:solidFill>
                  <a:schemeClr val="tx1">
                    <a:lumMod val="65000"/>
                    <a:lumOff val="35000"/>
                  </a:schemeClr>
                </a:solidFill>
                <a:latin typeface="+mn-lt"/>
                <a:ea typeface="+mn-ea"/>
                <a:cs typeface="+mn-cs"/>
              </a:defRPr>
            </a:pPr>
          </a:p>
        </c:txPr>
        <c:crossAx val="780857933"/>
        <c:crosses val="autoZero"/>
        <c:auto val="1"/>
        <c:lblAlgn val="ctr"/>
        <c:lblOffset val="100"/>
        <c:noMultiLvlLbl val="0"/>
      </c:catAx>
      <c:valAx>
        <c:axId val="780857933"/>
        <c:scaling>
          <c:orientation val="minMax"/>
        </c:scaling>
        <c:delete val="1"/>
        <c:axPos val="l"/>
        <c:majorGridlines>
          <c:spPr>
            <a:ln w="9525" cap="flat" cmpd="sng" algn="ctr">
              <a:solidFill>
                <a:schemeClr val="lt1">
                  <a:lumMod val="90200"/>
                </a:schemeClr>
              </a:solidFill>
              <a:round/>
            </a:ln>
            <a:effectLst/>
          </c:spPr>
        </c:majorGridlines>
        <c:numFmt formatCode="#,##0" sourceLinked="1"/>
        <c:majorTickMark val="none"/>
        <c:minorTickMark val="none"/>
        <c:tickLblPos val="nextTo"/>
        <c:txPr>
          <a:bodyPr rot="-60000000" spcFirstLastPara="0" vertOverflow="ellipsis" vert="horz" wrap="square" anchor="ctr" anchorCtr="1"/>
          <a:lstStyle/>
          <a:p>
            <a:pPr>
              <a:defRPr lang="zh-CN" sz="900" b="1" i="0" u="none" strike="noStrike" kern="1200" baseline="0">
                <a:solidFill>
                  <a:schemeClr val="tx1">
                    <a:lumMod val="65000"/>
                    <a:lumOff val="35000"/>
                  </a:schemeClr>
                </a:solidFill>
                <a:latin typeface="+mn-lt"/>
                <a:ea typeface="+mn-ea"/>
                <a:cs typeface="+mn-cs"/>
              </a:defRPr>
            </a:pPr>
          </a:p>
        </c:txPr>
        <c:crossAx val="2084265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900" b="1" i="0" u="none" strike="noStrike" kern="1200" baseline="0">
              <a:solidFill>
                <a:schemeClr val="tx1">
                  <a:lumMod val="65000"/>
                  <a:lumOff val="35000"/>
                </a:schemeClr>
              </a:solidFill>
              <a:latin typeface="+mn-lt"/>
              <a:ea typeface="+mn-ea"/>
              <a:cs typeface="+mn-cs"/>
            </a:defRPr>
          </a:pPr>
        </a:p>
      </c:txPr>
    </c:legend>
    <c:plotVisOnly val="1"/>
    <c:dispBlanksAs val="gap"/>
    <c:showDLblsOverMax val="0"/>
    <c:extLst>
      <c:ext uri="{0b15fc19-7d7d-44ad-8c2d-2c3a37ce22c3}">
        <chartProps xmlns="https://web.wps.cn/et/2018/main" chartId="{07f2575c-44bc-409a-95a1-ef1b9d2d144f}"/>
      </c:ext>
    </c:extLst>
  </c:chart>
  <c:spPr>
    <a:noFill/>
    <a:ln w="9525" cap="flat" cmpd="sng" algn="ctr">
      <a:solidFill>
        <a:schemeClr val="tx1">
          <a:lumMod val="15000"/>
          <a:lumOff val="85000"/>
        </a:schemeClr>
      </a:solidFill>
      <a:round/>
    </a:ln>
    <a:effectLst/>
  </c:spPr>
  <c:txPr>
    <a:bodyPr/>
    <a:lstStyle/>
    <a:p>
      <a:pPr>
        <a:defRPr lang="zh-CN" b="1"/>
      </a:pPr>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00" b="1" i="0" u="none" strike="noStrike" kern="1200" baseline="0">
                <a:solidFill>
                  <a:schemeClr val="tx1">
                    <a:lumMod val="75000"/>
                    <a:lumOff val="25000"/>
                  </a:schemeClr>
                </a:solidFill>
                <a:latin typeface="+mn-lt"/>
                <a:ea typeface="+mn-ea"/>
                <a:cs typeface="+mn-cs"/>
              </a:defRPr>
            </a:pPr>
            <a:r>
              <a:t>抖音下半年销售规划</a:t>
            </a:r>
          </a:p>
        </c:rich>
      </c:tx>
      <c:layout/>
      <c:overlay val="0"/>
      <c:spPr>
        <a:noFill/>
        <a:ln>
          <a:noFill/>
        </a:ln>
        <a:effectLst/>
      </c:spPr>
    </c:title>
    <c:autoTitleDeleted val="0"/>
    <c:plotArea>
      <c:layout/>
      <c:barChart>
        <c:barDir val="col"/>
        <c:grouping val="stacked"/>
        <c:varyColors val="0"/>
        <c:ser>
          <c:idx val="0"/>
          <c:order val="0"/>
          <c:tx>
            <c:strRef>
              <c:f>[抖音.xls]Sheet1!$B$7</c:f>
              <c:strCache>
                <c:ptCount val="1"/>
                <c:pt idx="0">
                  <c:v>铝车</c:v>
                </c:pt>
              </c:strCache>
            </c:strRef>
          </c:tx>
          <c:spPr>
            <a:solidFill>
              <a:schemeClr val="accent1"/>
            </a:solidFill>
            <a:ln>
              <a:solidFill>
                <a:schemeClr val="bg1"/>
              </a:solid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[抖音.xls]Sheet1!$C$6:$G$6</c:f>
              <c:strCache>
                <c:ptCount val="5"/>
                <c:pt idx="0">
                  <c:v>8月</c:v>
                </c:pt>
                <c:pt idx="1">
                  <c:v>9月</c:v>
                </c:pt>
                <c:pt idx="2">
                  <c:v>10月</c:v>
                </c:pt>
                <c:pt idx="3">
                  <c:v>11月</c:v>
                </c:pt>
                <c:pt idx="4">
                  <c:v>12月</c:v>
                </c:pt>
              </c:strCache>
            </c:strRef>
          </c:cat>
          <c:val>
            <c:numRef>
              <c:f>[抖音.xls]Sheet1!$C$7:$G$7</c:f>
              <c:numCache>
                <c:formatCode>0%</c:formatCode>
                <c:ptCount val="5"/>
                <c:pt idx="0">
                  <c:v>0.65</c:v>
                </c:pt>
                <c:pt idx="1">
                  <c:v>0.63</c:v>
                </c:pt>
                <c:pt idx="2">
                  <c:v>0.6</c:v>
                </c:pt>
                <c:pt idx="3">
                  <c:v>0.6</c:v>
                </c:pt>
                <c:pt idx="4">
                  <c:v>0.6</c:v>
                </c:pt>
              </c:numCache>
            </c:numRef>
          </c:val>
        </c:ser>
        <c:ser>
          <c:idx val="1"/>
          <c:order val="1"/>
          <c:tx>
            <c:strRef>
              <c:f>[抖音.xls]Sheet1!$B$8</c:f>
              <c:strCache>
                <c:ptCount val="1"/>
                <c:pt idx="0">
                  <c:v>碳车</c:v>
                </c:pt>
              </c:strCache>
            </c:strRef>
          </c:tx>
          <c:spPr>
            <a:solidFill>
              <a:schemeClr val="accent2"/>
            </a:solidFill>
            <a:ln>
              <a:solidFill>
                <a:schemeClr val="bg1"/>
              </a:solidFill>
            </a:ln>
            <a:effectLst/>
          </c:spPr>
          <c:invertIfNegative val="0"/>
          <c:dPt>
            <c:idx val="4"/>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[抖音.xls]Sheet1!$C$6:$G$6</c:f>
              <c:strCache>
                <c:ptCount val="5"/>
                <c:pt idx="0">
                  <c:v>8月</c:v>
                </c:pt>
                <c:pt idx="1">
                  <c:v>9月</c:v>
                </c:pt>
                <c:pt idx="2">
                  <c:v>10月</c:v>
                </c:pt>
                <c:pt idx="3">
                  <c:v>11月</c:v>
                </c:pt>
                <c:pt idx="4">
                  <c:v>12月</c:v>
                </c:pt>
              </c:strCache>
            </c:strRef>
          </c:cat>
          <c:val>
            <c:numRef>
              <c:f>[抖音.xls]Sheet1!$C$8:$G$8</c:f>
              <c:numCache>
                <c:formatCode>0%</c:formatCode>
                <c:ptCount val="5"/>
                <c:pt idx="0">
                  <c:v>0.35</c:v>
                </c:pt>
                <c:pt idx="1">
                  <c:v>0.37</c:v>
                </c:pt>
                <c:pt idx="2">
                  <c:v>0.4</c:v>
                </c:pt>
                <c:pt idx="3">
                  <c:v>0.4</c:v>
                </c:pt>
                <c:pt idx="4">
                  <c:v>0.4</c:v>
                </c:pt>
              </c:numCache>
            </c:numRef>
          </c:val>
        </c:ser>
        <c:dLbls>
          <c:showLegendKey val="0"/>
          <c:showVal val="1"/>
          <c:showCatName val="0"/>
          <c:showSerName val="0"/>
          <c:showPercent val="0"/>
          <c:showBubbleSize val="0"/>
        </c:dLbls>
        <c:gapWidth val="246"/>
        <c:overlap val="100"/>
        <c:axId val="668741301"/>
        <c:axId val="30142446"/>
      </c:barChart>
      <c:catAx>
        <c:axId val="668741301"/>
        <c:scaling>
          <c:orientation val="minMax"/>
        </c:scaling>
        <c:delete val="0"/>
        <c:axPos val="b"/>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30142446"/>
        <c:crosses val="autoZero"/>
        <c:auto val="1"/>
        <c:lblAlgn val="ctr"/>
        <c:lblOffset val="100"/>
        <c:noMultiLvlLbl val="0"/>
      </c:catAx>
      <c:valAx>
        <c:axId val="30142446"/>
        <c:scaling>
          <c:orientation val="minMax"/>
        </c:scaling>
        <c:delete val="0"/>
        <c:axPos val="l"/>
        <c:numFmt formatCode="0%" sourceLinked="1"/>
        <c:majorTickMark val="out"/>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68741301"/>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extLst>
      <c:ext uri="{0b15fc19-7d7d-44ad-8c2d-2c3a37ce22c3}">
        <chartProps xmlns="https://web.wps.cn/et/2018/main" chartId="{9f29f05d-c29a-4d61-a5f7-6f06d709e38f}"/>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19519519519519"/>
          <c:y val="0.131427015250545"/>
          <c:w val="0.958048048048048"/>
          <c:h val="0.847821350762527"/>
        </c:manualLayout>
      </c:layout>
      <c:lineChart>
        <c:grouping val="standard"/>
        <c:varyColors val="0"/>
        <c:ser>
          <c:idx val="0"/>
          <c:order val="0"/>
          <c:tx>
            <c:strRef>
              <c:f>'平台销售数据3-7月汇总'!$B$4</c:f>
              <c:strCache>
                <c:ptCount val="1"/>
                <c:pt idx="0">
                  <c:v>京东</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9525">
                <a:solidFill>
                  <a:schemeClr val="accent1"/>
                </a:solidFill>
                <a:round/>
              </a:ln>
              <a:effectLst>
                <a:outerShdw blurRad="57150" dist="19050" dir="5400000" algn="ctr" rotWithShape="0">
                  <a:srgbClr val="000000">
                    <a:alpha val="63000"/>
                  </a:srgbClr>
                </a:outerShdw>
              </a:effectLst>
            </c:spPr>
          </c:marker>
          <c:dLbls>
            <c:delete val="1"/>
          </c:dLbls>
          <c:cat>
            <c:strRef>
              <c:f>'平台销售数据3-7月汇总'!$A$5:$A$10</c:f>
              <c:strCache>
                <c:ptCount val="6"/>
                <c:pt idx="0">
                  <c:v>2月</c:v>
                </c:pt>
                <c:pt idx="1">
                  <c:v>3月</c:v>
                </c:pt>
                <c:pt idx="2">
                  <c:v>4月</c:v>
                </c:pt>
                <c:pt idx="3">
                  <c:v>5月</c:v>
                </c:pt>
                <c:pt idx="4">
                  <c:v>6月</c:v>
                </c:pt>
                <c:pt idx="5">
                  <c:v>7月至今</c:v>
                </c:pt>
              </c:strCache>
            </c:strRef>
          </c:cat>
          <c:val>
            <c:numRef>
              <c:f>'平台销售数据3-7月汇总'!$B$5:$B$10</c:f>
            </c:numRef>
          </c:val>
          <c:smooth val="0"/>
        </c:ser>
        <c:ser>
          <c:idx val="3"/>
          <c:order val="1"/>
          <c:tx>
            <c:strRef>
              <c:f>'平台销售数据3-7月汇总'!$E$4</c:f>
              <c:strCache>
                <c:ptCount val="1"/>
                <c:pt idx="0">
                  <c:v>总销售额</c:v>
                </c:pt>
              </c:strCache>
            </c:strRef>
          </c:tx>
          <c:spPr>
            <a:ln w="31750" cap="rnd">
              <a:solidFill>
                <a:schemeClr val="accent4"/>
              </a:solidFill>
              <a:round/>
              <a:headEnd type="oval"/>
              <a:tailEnd type="oval"/>
            </a:ln>
            <a:effectLst>
              <a:outerShdw blurRad="57150" dist="19050" dir="5400000" algn="ctr" rotWithShape="0">
                <a:schemeClr val="accent4">
                  <a:alpha val="63000"/>
                </a:schemeClr>
              </a:outerShdw>
            </a:effectLst>
          </c:spPr>
          <c:marker>
            <c:symbol val="none"/>
          </c:marker>
          <c:dLbls>
            <c:dLbl>
              <c:idx val="0"/>
              <c:delete val="1"/>
            </c:dLbl>
            <c:dLbl>
              <c:idx val="1"/>
              <c:layout/>
              <c:tx>
                <c:rich>
                  <a:bodyPr rot="0" spcFirstLastPara="1" vertOverflow="ellipsis" vert="horz" wrap="square" lIns="38100" tIns="19050" rIns="38100" bIns="19050" anchor="ctr" anchorCtr="1"/>
                  <a:lstStyle/>
                  <a:p>
                    <a:pPr>
                      <a:defRPr lang="zh-CN" sz="1000" b="1" i="0" u="none" strike="noStrike" kern="1200" baseline="0">
                        <a:solidFill>
                          <a:schemeClr val="accent1"/>
                        </a:solidFill>
                        <a:latin typeface="+mn-ea"/>
                        <a:ea typeface="+mn-ea"/>
                        <a:cs typeface="+mn-cs"/>
                      </a:defRPr>
                    </a:pPr>
                    <a:r>
                      <a:rPr lang="en-US" altLang="zh-CN" b="1"/>
                      <a:t>90%</a:t>
                    </a:r>
                    <a:endParaRPr lang="en-US" altLang="zh-CN" b="1"/>
                  </a:p>
                </c:rich>
              </c:tx>
              <c:dLblPos val="t"/>
              <c:showLegendKey val="0"/>
              <c:showVal val="1"/>
              <c:showCatName val="0"/>
              <c:showSerName val="0"/>
              <c:showPercent val="0"/>
              <c:showBubbleSize val="0"/>
              <c:extLst>
                <c:ext xmlns:c15="http://schemas.microsoft.com/office/drawing/2012/chart" uri="{CE6537A1-D6FC-4f65-9D91-7224C49458BB}"/>
              </c:extLst>
            </c:dLbl>
            <c:dLbl>
              <c:idx val="2"/>
              <c:layout/>
              <c:tx>
                <c:rich>
                  <a:bodyPr rot="0" spcFirstLastPara="1" vertOverflow="ellipsis" vert="horz" wrap="square" lIns="38100" tIns="19050" rIns="38100" bIns="19050" anchor="ctr" anchorCtr="1"/>
                  <a:lstStyle/>
                  <a:p>
                    <a:pPr>
                      <a:defRPr lang="zh-CN" sz="1000" b="1" i="0" u="none" strike="noStrike" kern="1200" baseline="0">
                        <a:solidFill>
                          <a:schemeClr val="accent1"/>
                        </a:solidFill>
                        <a:latin typeface="+mn-ea"/>
                        <a:ea typeface="+mn-ea"/>
                        <a:cs typeface="+mn-cs"/>
                      </a:defRPr>
                    </a:pPr>
                    <a:r>
                      <a:rPr lang="en-US" altLang="zh-CN"/>
                      <a:t>9%</a:t>
                    </a:r>
                    <a:endParaRPr lang="en-US" altLang="zh-CN"/>
                  </a:p>
                </c:rich>
              </c:tx>
              <c:dLblPos val="t"/>
              <c:showLegendKey val="0"/>
              <c:showVal val="1"/>
              <c:showCatName val="0"/>
              <c:showSerName val="0"/>
              <c:showPercent val="0"/>
              <c:showBubbleSize val="0"/>
              <c:extLst>
                <c:ext xmlns:c15="http://schemas.microsoft.com/office/drawing/2012/chart" uri="{CE6537A1-D6FC-4f65-9D91-7224C49458BB}"/>
              </c:extLst>
            </c:dLbl>
            <c:dLbl>
              <c:idx val="3"/>
              <c:layout/>
              <c:tx>
                <c:rich>
                  <a:bodyPr rot="0" spcFirstLastPara="1" vertOverflow="ellipsis" vert="horz" wrap="square" lIns="38100" tIns="19050" rIns="38100" bIns="19050" anchor="ctr" anchorCtr="1"/>
                  <a:lstStyle/>
                  <a:p>
                    <a:pPr>
                      <a:defRPr lang="zh-CN" sz="1000" b="1" i="0" u="none" strike="noStrike" kern="1200" baseline="0">
                        <a:solidFill>
                          <a:schemeClr val="accent1"/>
                        </a:solidFill>
                        <a:latin typeface="+mn-ea"/>
                        <a:ea typeface="+mn-ea"/>
                        <a:cs typeface="+mn-cs"/>
                      </a:defRPr>
                    </a:pPr>
                    <a:r>
                      <a:rPr lang="en-US" altLang="zh-CN"/>
                      <a:t>59%</a:t>
                    </a:r>
                    <a:endParaRPr lang="en-US" altLang="zh-CN"/>
                  </a:p>
                </c:rich>
              </c:tx>
              <c:dLblPos val="t"/>
              <c:showLegendKey val="0"/>
              <c:showVal val="1"/>
              <c:showCatName val="0"/>
              <c:showSerName val="0"/>
              <c:showPercent val="0"/>
              <c:showBubbleSize val="0"/>
              <c:extLst>
                <c:ext xmlns:c15="http://schemas.microsoft.com/office/drawing/2012/chart" uri="{CE6537A1-D6FC-4f65-9D91-7224C49458BB}"/>
              </c:extLst>
            </c:dLbl>
            <c:dLbl>
              <c:idx val="4"/>
              <c:layout/>
              <c:tx>
                <c:rich>
                  <a:bodyPr rot="0" spcFirstLastPara="1" vertOverflow="ellipsis" vert="horz" wrap="square" lIns="38100" tIns="19050" rIns="38100" bIns="19050" anchor="ctr" anchorCtr="1"/>
                  <a:lstStyle/>
                  <a:p>
                    <a:pPr>
                      <a:defRPr lang="zh-CN" sz="1000" b="1" i="0" u="none" strike="noStrike" kern="1200" baseline="0">
                        <a:solidFill>
                          <a:schemeClr val="accent1"/>
                        </a:solidFill>
                        <a:latin typeface="+mn-ea"/>
                        <a:ea typeface="+mn-ea"/>
                        <a:cs typeface="+mn-cs"/>
                      </a:defRPr>
                    </a:pPr>
                    <a:r>
                      <a:rPr lang="en-US" altLang="zh-CN"/>
                      <a:t>-12%</a:t>
                    </a:r>
                    <a:endParaRPr lang="en-US" altLang="zh-CN"/>
                  </a:p>
                </c:rich>
              </c:tx>
              <c:dLblPos val="t"/>
              <c:showLegendKey val="0"/>
              <c:showVal val="1"/>
              <c:showCatName val="0"/>
              <c:showSerName val="0"/>
              <c:showPercent val="0"/>
              <c:showBubbleSize val="0"/>
              <c:extLst>
                <c:ext xmlns:c15="http://schemas.microsoft.com/office/drawing/2012/chart" uri="{CE6537A1-D6FC-4f65-9D91-7224C49458BB}"/>
              </c:extLst>
            </c:dLbl>
            <c:dLbl>
              <c:idx val="5"/>
              <c:delete val="1"/>
            </c:dLbl>
            <c:numFmt formatCode="0%" sourceLinked="0"/>
            <c:spPr>
              <a:noFill/>
              <a:ln>
                <a:noFill/>
              </a:ln>
              <a:effectLst/>
            </c:spPr>
            <c:txPr>
              <a:bodyPr rot="0" spcFirstLastPara="1" vertOverflow="ellipsis" vert="horz" wrap="square" lIns="38100" tIns="19050" rIns="38100" bIns="19050" anchor="ctr" anchorCtr="1">
                <a:spAutoFit/>
              </a:bodyPr>
              <a:lstStyle/>
              <a:p>
                <a:pPr>
                  <a:defRPr lang="zh-CN" sz="1000" b="1" i="0" u="none" strike="noStrike" kern="1200" baseline="0">
                    <a:solidFill>
                      <a:schemeClr val="accent1"/>
                    </a:solidFill>
                    <a:latin typeface="+mn-ea"/>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'平台销售数据3-7月汇总'!$A$5:$A$10</c:f>
              <c:strCache>
                <c:ptCount val="6"/>
                <c:pt idx="0">
                  <c:v>2月</c:v>
                </c:pt>
                <c:pt idx="1">
                  <c:v>3月</c:v>
                </c:pt>
                <c:pt idx="2">
                  <c:v>4月</c:v>
                </c:pt>
                <c:pt idx="3">
                  <c:v>5月</c:v>
                </c:pt>
                <c:pt idx="4">
                  <c:v>6月</c:v>
                </c:pt>
                <c:pt idx="5">
                  <c:v>7月至今</c:v>
                </c:pt>
              </c:strCache>
            </c:strRef>
          </c:cat>
          <c:val>
            <c:numRef>
              <c:f>'平台销售数据3-7月汇总'!$E$5:$E$10</c:f>
              <c:numCache>
                <c:formatCode>General</c:formatCode>
                <c:ptCount val="6"/>
                <c:pt idx="0">
                  <c:v>97867</c:v>
                </c:pt>
                <c:pt idx="1">
                  <c:v>1004318</c:v>
                </c:pt>
                <c:pt idx="2">
                  <c:v>1099074</c:v>
                </c:pt>
                <c:pt idx="3">
                  <c:v>2680504.54</c:v>
                </c:pt>
                <c:pt idx="4">
                  <c:v>2382779.23</c:v>
                </c:pt>
                <c:pt idx="5">
                  <c:v>1476216.12</c:v>
                </c:pt>
              </c:numCache>
            </c:numRef>
          </c:val>
          <c:smooth val="1"/>
        </c:ser>
        <c:dLbls>
          <c:showLegendKey val="0"/>
          <c:showVal val="0"/>
          <c:showCatName val="0"/>
          <c:showSerName val="0"/>
          <c:showPercent val="0"/>
          <c:showBubbleSize val="0"/>
        </c:dLbls>
        <c:marker val="1"/>
        <c:smooth val="1"/>
        <c:axId val="549234224"/>
        <c:axId val="549238064"/>
      </c:lineChart>
      <c:catAx>
        <c:axId val="549234224"/>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lt1">
                    <a:lumMod val="85000"/>
                  </a:schemeClr>
                </a:solidFill>
                <a:latin typeface="+mn-lt"/>
                <a:ea typeface="+mn-ea"/>
                <a:cs typeface="+mn-cs"/>
              </a:defRPr>
            </a:pPr>
          </a:p>
        </c:txPr>
        <c:crossAx val="549238064"/>
        <c:crosses val="autoZero"/>
        <c:auto val="1"/>
        <c:lblAlgn val="ctr"/>
        <c:lblOffset val="100"/>
        <c:noMultiLvlLbl val="0"/>
      </c:catAx>
      <c:valAx>
        <c:axId val="54923806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lt1">
                    <a:lumMod val="85000"/>
                  </a:schemeClr>
                </a:solidFill>
                <a:latin typeface="+mn-lt"/>
                <a:ea typeface="+mn-ea"/>
                <a:cs typeface="+mn-cs"/>
              </a:defRPr>
            </a:pPr>
          </a:p>
        </c:txPr>
        <c:crossAx val="549234224"/>
        <c:crosses val="autoZero"/>
        <c:crossBetween val="between"/>
      </c:valAx>
      <c:spPr>
        <a:noFill/>
        <a:ln>
          <a:noFill/>
        </a:ln>
        <a:effectLst/>
      </c:spPr>
    </c:plotArea>
    <c:plotVisOnly val="1"/>
    <c:dispBlanksAs val="gap"/>
    <c:showDLblsOverMax val="0"/>
    <c:extLst>
      <c:ext uri="{0b15fc19-7d7d-44ad-8c2d-2c3a37ce22c3}">
        <chartProps xmlns="https://web.wps.cn/et/2018/main" chartId="{a8fe8954-39ae-473f-971f-978db1c39221}"/>
      </c:ext>
    </c:extLst>
  </c:chart>
  <c:spPr>
    <a:noFill/>
    <a:ln cap="rnd">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0305555555555556"/>
          <c:y val="0.258484251968504"/>
          <c:w val="0.938888888888889"/>
          <c:h val="0.624486730825313"/>
        </c:manualLayout>
      </c:layout>
      <c:barChart>
        <c:barDir val="col"/>
        <c:grouping val="clustered"/>
        <c:varyColors val="0"/>
        <c:ser>
          <c:idx val="0"/>
          <c:order val="0"/>
          <c:tx>
            <c:strRef>
              <c:f>京东</c:f>
              <c:strCache>
                <c:ptCount val="1"/>
                <c:pt idx="0">
                  <c:v>京东</c:v>
                </c:pt>
              </c:strCache>
            </c:strRef>
          </c:tx>
          <c:spPr>
            <a:solidFill>
              <a:schemeClr val="bg1">
                <a:lumMod val="75000"/>
              </a:schemeClr>
            </a:solidFill>
            <a:ln>
              <a:noFill/>
            </a:ln>
            <a:effectLst>
              <a:outerShdw blurRad="50800" dist="38100" dir="2700000" algn="tl" rotWithShape="0">
                <a:prstClr val="black">
                  <a:alpha val="40000"/>
                </a:prstClr>
              </a:outerShdw>
            </a:effectLst>
          </c:spPr>
          <c:invertIfNegative val="0"/>
          <c:dPt>
            <c:idx val="3"/>
            <c:invertIfNegative val="0"/>
            <c:bubble3D val="0"/>
            <c:spPr>
              <a:solidFill>
                <a:schemeClr val="bg1">
                  <a:lumMod val="75000"/>
                </a:schemeClr>
              </a:solidFill>
              <a:ln>
                <a:noFill/>
              </a:ln>
              <a:effectLst>
                <a:outerShdw blurRad="50800" dist="38100" dir="2700000" algn="tl" rotWithShape="0">
                  <a:prstClr val="black">
                    <a:alpha val="40000"/>
                  </a:prstClr>
                </a:outerShdw>
              </a:effectLst>
            </c:spPr>
          </c:dPt>
          <c:dLbls>
            <c:dLbl>
              <c:idx val="0"/>
              <c:delete val="1"/>
            </c:dLbl>
            <c:dLbl>
              <c:idx val="1"/>
              <c:delete val="1"/>
            </c:dLbl>
            <c:dLbl>
              <c:idx val="2"/>
              <c:delete val="1"/>
            </c:dLbl>
            <c:dLbl>
              <c:idx val="3"/>
              <c:layout>
                <c:manualLayout>
                  <c:x val="-0.0633337329381929"/>
                  <c:y val="-0.0681953006731172"/>
                </c:manualLayout>
              </c:layout>
              <c:tx>
                <c:rich>
                  <a:bodyPr rot="0" spcFirstLastPara="1" vertOverflow="ellipsis" vert="horz" wrap="square" lIns="38100" tIns="19050" rIns="38100" bIns="19050" anchor="ctr" anchorCtr="1"/>
                  <a:lstStyle/>
                  <a:p>
                    <a:fld id="{dc1e7734-f4be-4747-90cf-cf861cb26a4d}" type="VALUE">
                      <a:t>[VALUE]</a:t>
                    </a:fld>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delete val="1"/>
            </c:dLbl>
            <c:dLbl>
              <c:idx val="5"/>
              <c:delete val="1"/>
            </c:dLbl>
            <c:spPr>
              <a:solidFill>
                <a:srgbClr val="4EA72E">
                  <a:alpha val="69000"/>
                </a:srgbClr>
              </a:solidFill>
              <a:ln>
                <a:noFill/>
              </a:ln>
              <a:effectLst/>
            </c:spPr>
            <c:txPr>
              <a:bodyPr rot="0" spcFirstLastPara="1" vertOverflow="ellipsis" vert="horz" wrap="square" lIns="38100" tIns="19050" rIns="38100" bIns="19050" anchor="ctr" anchorCtr="1"/>
              <a:lstStyle/>
              <a:p>
                <a:pPr>
                  <a:defRPr lang="zh-CN" sz="1100" b="1" i="0" u="none" strike="noStrike" kern="1200" baseline="0">
                    <a:solidFill>
                      <a:sysClr val="windowText" lastClr="000000"/>
                    </a:solidFill>
                    <a:latin typeface="Arial" panose="020B0604020202020204" pitchFamily="34" charset="0"/>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15875" cap="flat" cmpd="sng" algn="ctr">
                      <a:solidFill>
                        <a:srgbClr val="00B050"/>
                      </a:solidFill>
                      <a:round/>
                    </a:ln>
                    <a:effectLst/>
                  </c:spPr>
                </c15:leaderLines>
              </c:ext>
            </c:extLst>
          </c:dLbls>
          <c:cat>
            <c:strRef>
              <c:f>'平台销售数据3-7月汇总'!$A$5:$A$10</c:f>
              <c:strCache>
                <c:ptCount val="6"/>
                <c:pt idx="0">
                  <c:v>2月</c:v>
                </c:pt>
                <c:pt idx="1">
                  <c:v>3月</c:v>
                </c:pt>
                <c:pt idx="2">
                  <c:v>4月</c:v>
                </c:pt>
                <c:pt idx="3">
                  <c:v>5月</c:v>
                </c:pt>
                <c:pt idx="4">
                  <c:v>6月</c:v>
                </c:pt>
                <c:pt idx="5">
                  <c:v>7月至今</c:v>
                </c:pt>
              </c:strCache>
            </c:strRef>
          </c:cat>
          <c:val>
            <c:numRef>
              <c:f>'平台销售数据3-7月汇总'!$B$5:$B$10</c:f>
              <c:numCache>
                <c:formatCode>General</c:formatCode>
                <c:ptCount val="6"/>
                <c:pt idx="0">
                  <c:v>11997</c:v>
                </c:pt>
                <c:pt idx="1">
                  <c:v>359574</c:v>
                </c:pt>
                <c:pt idx="2">
                  <c:v>494644</c:v>
                </c:pt>
                <c:pt idx="3">
                  <c:v>681696</c:v>
                </c:pt>
                <c:pt idx="4">
                  <c:v>677557</c:v>
                </c:pt>
                <c:pt idx="5">
                  <c:v>383446</c:v>
                </c:pt>
              </c:numCache>
            </c:numRef>
          </c:val>
        </c:ser>
        <c:ser>
          <c:idx val="1"/>
          <c:order val="1"/>
          <c:tx>
            <c:strRef>
              <c:f>天猫</c:f>
              <c:strCache>
                <c:ptCount val="1"/>
                <c:pt idx="0">
                  <c:v>天猫</c:v>
                </c:pt>
              </c:strCache>
            </c:strRef>
          </c:tx>
          <c:spPr>
            <a:solidFill>
              <a:schemeClr val="accent6">
                <a:lumMod val="40000"/>
                <a:lumOff val="60000"/>
              </a:schemeClr>
            </a:solidFill>
            <a:ln>
              <a:noFill/>
            </a:ln>
            <a:effectLst>
              <a:outerShdw blurRad="50800" dist="38100" dir="2700000" algn="tl" rotWithShape="0">
                <a:prstClr val="black">
                  <a:alpha val="40000"/>
                </a:prstClr>
              </a:outerShdw>
            </a:effectLst>
          </c:spPr>
          <c:invertIfNegative val="0"/>
          <c:dPt>
            <c:idx val="3"/>
            <c:invertIfNegative val="0"/>
            <c:bubble3D val="0"/>
            <c:spPr>
              <a:solidFill>
                <a:schemeClr val="accent6">
                  <a:lumMod val="40000"/>
                  <a:lumOff val="60000"/>
                </a:schemeClr>
              </a:solidFill>
              <a:ln>
                <a:noFill/>
              </a:ln>
              <a:effectLst>
                <a:outerShdw blurRad="50800" dist="38100" dir="2700000" algn="tl" rotWithShape="0">
                  <a:prstClr val="black">
                    <a:alpha val="40000"/>
                  </a:prstClr>
                </a:outerShdw>
              </a:effectLst>
            </c:spPr>
          </c:dPt>
          <c:dLbls>
            <c:dLbl>
              <c:idx val="1"/>
              <c:delete val="1"/>
            </c:dLbl>
            <c:dLbl>
              <c:idx val="2"/>
              <c:delete val="1"/>
            </c:dLbl>
            <c:dLbl>
              <c:idx val="3"/>
              <c:layout>
                <c:manualLayout>
                  <c:x val="-0.13183900653599"/>
                  <c:y val="-0.00974219991147642"/>
                </c:manualLayout>
              </c:layout>
              <c:tx>
                <c:rich>
                  <a:bodyPr rot="0" spcFirstLastPara="1" vertOverflow="ellipsis" vert="horz" wrap="square" lIns="38100" tIns="19050" rIns="38100" bIns="19050" anchor="ctr" anchorCtr="1"/>
                  <a:lstStyle/>
                  <a:p>
                    <a:fld id="{718600fe-0235-426d-b2b6-c1501e45a679}" type="VALUE">
                      <a:t>[VALUE]</a:t>
                    </a:fld>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delete val="1"/>
            </c:dLbl>
            <c:dLbl>
              <c:idx val="5"/>
              <c:delete val="1"/>
            </c:dLbl>
            <c:spPr>
              <a:solidFill>
                <a:srgbClr val="FFC000">
                  <a:alpha val="68000"/>
                </a:srgbClr>
              </a:solidFill>
              <a:ln>
                <a:noFill/>
              </a:ln>
              <a:effectLst/>
            </c:spPr>
            <c:txPr>
              <a:bodyPr rot="0" spcFirstLastPara="1" vertOverflow="ellipsis" vert="horz" wrap="square" lIns="38100" tIns="19050" rIns="38100" bIns="19050" anchor="ctr" anchorCtr="1"/>
              <a:lstStyle/>
              <a:p>
                <a:pPr>
                  <a:defRPr lang="zh-CN" sz="1100" b="1" i="0" u="none" strike="noStrike" kern="1200" baseline="0">
                    <a:solidFill>
                      <a:sysClr val="windowText" lastClr="000000"/>
                    </a:solidFill>
                    <a:latin typeface="Arial" panose="020B0604020202020204" pitchFamily="34" charset="0"/>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19050" cap="flat" cmpd="sng" algn="ctr">
                      <a:solidFill>
                        <a:srgbClr val="FFC000"/>
                      </a:solidFill>
                      <a:round/>
                    </a:ln>
                    <a:effectLst/>
                  </c:spPr>
                </c15:leaderLines>
              </c:ext>
            </c:extLst>
          </c:dLbls>
          <c:cat>
            <c:strRef>
              <c:f>'平台销售数据3-7月汇总'!$A$5:$A$10</c:f>
              <c:strCache>
                <c:ptCount val="6"/>
                <c:pt idx="0">
                  <c:v>2月</c:v>
                </c:pt>
                <c:pt idx="1">
                  <c:v>3月</c:v>
                </c:pt>
                <c:pt idx="2">
                  <c:v>4月</c:v>
                </c:pt>
                <c:pt idx="3">
                  <c:v>5月</c:v>
                </c:pt>
                <c:pt idx="4">
                  <c:v>6月</c:v>
                </c:pt>
                <c:pt idx="5">
                  <c:v>7月至今</c:v>
                </c:pt>
              </c:strCache>
            </c:strRef>
          </c:cat>
          <c:val>
            <c:numRef>
              <c:f>'平台销售数据3-7月汇总'!$C$5:$C$10</c:f>
              <c:numCache>
                <c:formatCode>General</c:formatCode>
                <c:ptCount val="6"/>
                <c:pt idx="1">
                  <c:v>177755</c:v>
                </c:pt>
                <c:pt idx="2">
                  <c:v>104219</c:v>
                </c:pt>
                <c:pt idx="3">
                  <c:v>1077025.54</c:v>
                </c:pt>
                <c:pt idx="4">
                  <c:v>1037547.23</c:v>
                </c:pt>
                <c:pt idx="5">
                  <c:v>633244.12</c:v>
                </c:pt>
              </c:numCache>
            </c:numRef>
          </c:val>
        </c:ser>
        <c:ser>
          <c:idx val="2"/>
          <c:order val="2"/>
          <c:tx>
            <c:strRef>
              <c:f>抖音</c:f>
              <c:strCache>
                <c:ptCount val="1"/>
                <c:pt idx="0">
                  <c:v>抖音</c:v>
                </c:pt>
              </c:strCache>
            </c:strRef>
          </c:tx>
          <c:spPr>
            <a:solidFill>
              <a:schemeClr val="accent1">
                <a:lumMod val="60000"/>
                <a:lumOff val="40000"/>
              </a:schemeClr>
            </a:solidFill>
            <a:ln>
              <a:noFill/>
            </a:ln>
            <a:effectLst>
              <a:outerShdw blurRad="50800" dist="38100" dir="2700000" algn="tl" rotWithShape="0">
                <a:prstClr val="black">
                  <a:alpha val="40000"/>
                </a:prstClr>
              </a:outerShdw>
            </a:effectLst>
          </c:spPr>
          <c:invertIfNegative val="0"/>
          <c:dPt>
            <c:idx val="3"/>
            <c:invertIfNegative val="0"/>
            <c:bubble3D val="0"/>
            <c:spPr>
              <a:solidFill>
                <a:schemeClr val="accent1">
                  <a:lumMod val="60000"/>
                  <a:lumOff val="40000"/>
                </a:schemeClr>
              </a:solidFill>
              <a:ln>
                <a:noFill/>
              </a:ln>
              <a:effectLst>
                <a:outerShdw blurRad="50800" dist="38100" dir="2700000" algn="tl" rotWithShape="0">
                  <a:prstClr val="black">
                    <a:alpha val="40000"/>
                  </a:prstClr>
                </a:outerShdw>
              </a:effectLst>
            </c:spPr>
          </c:dPt>
          <c:dLbls>
            <c:dLbl>
              <c:idx val="0"/>
              <c:delete val="1"/>
            </c:dLbl>
            <c:dLbl>
              <c:idx val="1"/>
              <c:delete val="1"/>
            </c:dLbl>
            <c:dLbl>
              <c:idx val="2"/>
              <c:delete val="1"/>
            </c:dLbl>
            <c:dLbl>
              <c:idx val="3"/>
              <c:layout>
                <c:manualLayout>
                  <c:x val="0.0399886874953475"/>
                  <c:y val="-0.020131686705948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delete val="1"/>
            </c:dLbl>
            <c:dLbl>
              <c:idx val="5"/>
              <c:delete val="1"/>
            </c:dLbl>
            <c:spPr>
              <a:solidFill>
                <a:srgbClr val="0E2841">
                  <a:lumMod val="10000"/>
                  <a:lumOff val="90000"/>
                  <a:alpha val="71000"/>
                </a:srgbClr>
              </a:solid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lstStyle/>
              <a:p>
                <a:pPr>
                  <a:defRPr lang="zh-CN" sz="1100" b="1" i="0" u="none" strike="noStrike" kern="1200" baseline="0">
                    <a:solidFill>
                      <a:sysClr val="windowText" lastClr="000000"/>
                    </a:solidFill>
                    <a:latin typeface="Arial" panose="020B0604020202020204" pitchFamily="34" charset="0"/>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15875" cap="flat" cmpd="sng" algn="ctr">
                      <a:solidFill>
                        <a:srgbClr val="E68F1F"/>
                      </a:solidFill>
                      <a:round/>
                    </a:ln>
                    <a:effectLst/>
                  </c:spPr>
                </c15:leaderLines>
              </c:ext>
            </c:extLst>
          </c:dLbls>
          <c:cat>
            <c:strRef>
              <c:f>'平台销售数据3-7月汇总'!$A$5:$A$10</c:f>
              <c:strCache>
                <c:ptCount val="6"/>
                <c:pt idx="0">
                  <c:v>2月</c:v>
                </c:pt>
                <c:pt idx="1">
                  <c:v>3月</c:v>
                </c:pt>
                <c:pt idx="2">
                  <c:v>4月</c:v>
                </c:pt>
                <c:pt idx="3">
                  <c:v>5月</c:v>
                </c:pt>
                <c:pt idx="4">
                  <c:v>6月</c:v>
                </c:pt>
                <c:pt idx="5">
                  <c:v>7月至今</c:v>
                </c:pt>
              </c:strCache>
            </c:strRef>
          </c:cat>
          <c:val>
            <c:numRef>
              <c:f>'平台销售数据3-7月汇总'!$D$5:$D$10</c:f>
              <c:numCache>
                <c:formatCode>0_);[Red]\(0\)</c:formatCode>
                <c:ptCount val="6"/>
                <c:pt idx="0">
                  <c:v>85870</c:v>
                </c:pt>
                <c:pt idx="1">
                  <c:v>466989</c:v>
                </c:pt>
                <c:pt idx="2">
                  <c:v>500211</c:v>
                </c:pt>
                <c:pt idx="3">
                  <c:v>921783</c:v>
                </c:pt>
                <c:pt idx="4">
                  <c:v>667675</c:v>
                </c:pt>
                <c:pt idx="5">
                  <c:v>459526</c:v>
                </c:pt>
              </c:numCache>
            </c:numRef>
          </c:val>
        </c:ser>
        <c:dLbls>
          <c:showLegendKey val="0"/>
          <c:showVal val="1"/>
          <c:showCatName val="0"/>
          <c:showSerName val="0"/>
          <c:showPercent val="0"/>
          <c:showBubbleSize val="0"/>
        </c:dLbls>
        <c:gapWidth val="160"/>
        <c:overlap val="-27"/>
        <c:axId val="452266928"/>
        <c:axId val="452274128"/>
      </c:barChart>
      <c:catAx>
        <c:axId val="452266928"/>
        <c:scaling>
          <c:orientation val="minMax"/>
        </c:scaling>
        <c:delete val="0"/>
        <c:axPos val="b"/>
        <c:majorGridlines>
          <c:spPr>
            <a:ln w="12700" cap="rnd" cmpd="sng" algn="ctr">
              <a:solidFill>
                <a:srgbClr val="FFC000">
                  <a:alpha val="55000"/>
                </a:srgbClr>
              </a:solidFill>
              <a:round/>
              <a:headEnd type="oval" w="sm" len="sm"/>
              <a:tailEnd type="oval" w="sm" len="sm"/>
            </a:ln>
            <a:effectLst>
              <a:outerShdw blurRad="50800" dist="38100" dir="2700000" algn="tl" rotWithShape="0">
                <a:prstClr val="black">
                  <a:alpha val="40000"/>
                </a:prstClr>
              </a:outerShdw>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900" b="1" i="0" u="none" strike="noStrike" kern="1200" baseline="0">
                <a:solidFill>
                  <a:sysClr val="windowText" lastClr="000000"/>
                </a:solidFill>
                <a:latin typeface="Arial" panose="020B0604020202020204" pitchFamily="34" charset="0"/>
                <a:ea typeface="微软雅黑" panose="020B0503020204020204" pitchFamily="34" charset="-122"/>
                <a:cs typeface="+mn-cs"/>
              </a:defRPr>
            </a:pPr>
          </a:p>
        </c:txPr>
        <c:crossAx val="452274128"/>
        <c:crosses val="autoZero"/>
        <c:auto val="1"/>
        <c:lblAlgn val="ctr"/>
        <c:lblOffset val="100"/>
        <c:noMultiLvlLbl val="0"/>
      </c:catAx>
      <c:valAx>
        <c:axId val="45227412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900" b="1" i="0" u="none" strike="noStrike" kern="1200" baseline="0">
                <a:solidFill>
                  <a:sysClr val="windowText" lastClr="000000"/>
                </a:solidFill>
                <a:latin typeface="Arial" panose="020B0604020202020204" pitchFamily="34" charset="0"/>
                <a:ea typeface="微软雅黑" panose="020B0503020204020204" pitchFamily="34" charset="-122"/>
                <a:cs typeface="+mn-cs"/>
              </a:defRPr>
            </a:pPr>
          </a:p>
        </c:txPr>
        <c:crossAx val="45226692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1600" b="1" i="0" u="none" strike="noStrike" kern="1200" baseline="0">
              <a:solidFill>
                <a:sysClr val="windowText" lastClr="000000"/>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e0149766-e4fa-41ef-aab5-2a9f1a10d628}"/>
      </c:ext>
    </c:extLst>
  </c:chart>
  <c:spPr>
    <a:noFill/>
    <a:ln w="9525" cap="flat" cmpd="sng" algn="ctr">
      <a:noFill/>
      <a:round/>
    </a:ln>
    <a:effectLst/>
  </c:spPr>
  <c:txPr>
    <a:bodyPr/>
    <a:lstStyle/>
    <a:p>
      <a:pPr>
        <a:defRPr lang="zh-CN" b="1">
          <a:solidFill>
            <a:sysClr val="windowText" lastClr="000000"/>
          </a:solidFill>
          <a:latin typeface="Arial" panose="020B0604020202020204" pitchFamily="34" charset="0"/>
          <a:ea typeface="微软雅黑" panose="020B0503020204020204" pitchFamily="34" charset="-122"/>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zh-CN"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cs"/>
              </a:defRPr>
            </a:pPr>
            <a:r>
              <a:rPr lang="zh-CN"/>
              <a:t>不同平台总销售额占比</a:t>
            </a:r>
            <a:endParaRPr lang="zh-CN"/>
          </a:p>
        </c:rich>
      </c:tx>
      <c:layout/>
      <c:overlay val="0"/>
      <c:spPr>
        <a:noFill/>
        <a:ln>
          <a:noFill/>
        </a:ln>
        <a:effectLst>
          <a:outerShdw blurRad="50800" dist="50800" sx="1000" sy="1000" algn="ctr" rotWithShape="0">
            <a:srgbClr val="000000">
              <a:alpha val="97000"/>
            </a:srgbClr>
          </a:outerShdw>
        </a:effectLst>
      </c:spPr>
    </c:title>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t"/>
      <c:layout>
        <c:manualLayout>
          <c:xMode val="edge"/>
          <c:yMode val="edge"/>
          <c:x val="0.175243069772861"/>
          <c:y val="0.159641174645265"/>
          <c:w val="0.652119131882532"/>
          <c:h val="0.0900403396428672"/>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lt1">
                  <a:lumMod val="85000"/>
                </a:schemeClr>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10d55b7d-5dc0-43ec-9ec8-75e694103480}"/>
      </c:ext>
    </c:extLst>
  </c:chart>
  <c:spPr>
    <a:noFill/>
    <a:ln>
      <a:noFill/>
    </a:ln>
    <a:effectLst/>
  </c:spPr>
  <c:txPr>
    <a:bodyPr/>
    <a:lstStyle/>
    <a:p>
      <a:pPr>
        <a:defRPr lang="zh-CN">
          <a:latin typeface="Arial" panose="020B0604020202020204" pitchFamily="34" charset="0"/>
          <a:ea typeface="微软雅黑" panose="020B0503020204020204" pitchFamily="34" charset="-122"/>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0"/>
          <c:tx>
            <c:strRef>
              <c:f>碳铝车销量数据!$C$1</c:f>
              <c:strCache>
                <c:ptCount val="1"/>
                <c:pt idx="0">
                  <c:v>铝</c:v>
                </c:pt>
              </c:strCache>
            </c:strRef>
          </c:tx>
          <c:spPr/>
          <c:explosion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dPt>
          <c:dPt>
            <c:idx val="1"/>
            <c:bubble3D val="0"/>
            <c:spPr>
              <a:solidFill>
                <a:schemeClr val="bg1">
                  <a:lumMod val="75000"/>
                </a:schemeClr>
              </a:solidFill>
              <a:ln>
                <a:noFill/>
              </a:ln>
              <a:effectLst/>
            </c:spPr>
          </c:dPt>
          <c:dPt>
            <c:idx val="2"/>
            <c:bubble3D val="0"/>
            <c:spPr>
              <a:solidFill>
                <a:schemeClr val="accent4"/>
              </a:solidFill>
              <a:ln>
                <a:noFill/>
              </a:ln>
              <a:effectLst/>
            </c:spPr>
          </c:dPt>
          <c:dLbls>
            <c:dLbl>
              <c:idx val="0"/>
              <c:layout>
                <c:manualLayout>
                  <c:x val="0.149852507374631"/>
                  <c:y val="0.0539261415675862"/>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159218289085546"/>
                  <c:y val="0.0593187557243449"/>
                </c:manualLayout>
              </c:layou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0811701081612586"/>
                  <c:y val="-0.107852283135172"/>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2"/>
                    </a:solidFill>
                    <a:latin typeface="+mn-lt"/>
                    <a:ea typeface="+mn-ea"/>
                    <a:cs typeface="+mn-cs"/>
                  </a:defRPr>
                </a:pPr>
              </a:p>
            </c:txPr>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碳铝车销量数据!$A$2:$A$4</c:f>
              <c:strCache>
                <c:ptCount val="3"/>
                <c:pt idx="0">
                  <c:v>京东</c:v>
                </c:pt>
                <c:pt idx="1">
                  <c:v>抖音</c:v>
                </c:pt>
                <c:pt idx="2">
                  <c:v>天猫</c:v>
                </c:pt>
              </c:strCache>
            </c:strRef>
          </c:cat>
          <c:val>
            <c:numRef>
              <c:f>碳铝车销量数据!$C$2:$C$4</c:f>
              <c:numCache>
                <c:formatCode>General</c:formatCode>
                <c:ptCount val="3"/>
                <c:pt idx="0">
                  <c:v>456</c:v>
                </c:pt>
                <c:pt idx="1">
                  <c:v>497</c:v>
                </c:pt>
                <c:pt idx="2">
                  <c:v>545</c:v>
                </c:pt>
              </c:numCache>
            </c:numRef>
          </c:val>
        </c:ser>
        <c:dLbls>
          <c:showLegendKey val="0"/>
          <c:showVal val="0"/>
          <c:showCatName val="0"/>
          <c:showSerName val="0"/>
          <c:showPercent val="1"/>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2"/>
              </a:solidFill>
              <a:latin typeface="+mn-lt"/>
              <a:ea typeface="+mn-ea"/>
              <a:cs typeface="+mn-cs"/>
            </a:defRPr>
          </a:pPr>
        </a:p>
      </c:txPr>
    </c:legend>
    <c:plotVisOnly val="1"/>
    <c:dispBlanksAs val="gap"/>
    <c:showDLblsOverMax val="0"/>
    <c:extLst>
      <c:ext uri="{0b15fc19-7d7d-44ad-8c2d-2c3a37ce22c3}">
        <chartProps xmlns="https://web.wps.cn/et/2018/main" chartId="{bf0ba30a-1bf0-4318-a63c-19c0a4701df5}"/>
      </c:ext>
    </c:extLst>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399698852648"/>
          <c:y val="0.0605559771965009"/>
          <c:w val="0.843600373012595"/>
          <c:h val="0.704839227927738"/>
        </c:manualLayout>
      </c:layout>
      <c:barChart>
        <c:barDir val="bar"/>
        <c:grouping val="stacked"/>
        <c:varyColors val="0"/>
        <c:ser>
          <c:idx val="0"/>
          <c:order val="0"/>
          <c:tx>
            <c:strRef>
              <c:f>碳铝车销量数据!$B$1</c:f>
              <c:strCache>
                <c:ptCount val="1"/>
                <c:pt idx="0">
                  <c:v>碳</c:v>
                </c:pt>
              </c:strCache>
            </c:strRef>
          </c:tx>
          <c:spPr>
            <a:solidFill>
              <a:schemeClr val="accent6"/>
            </a:solidFill>
            <a:ln>
              <a:noFill/>
            </a:ln>
            <a:effectLst/>
          </c:spPr>
          <c:invertIfNegative val="0"/>
          <c:dLbls>
            <c:dLbl>
              <c:idx val="0"/>
              <c:layout/>
              <c:tx>
                <c:rich>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r>
                      <a:rPr lang="en-US" altLang="zh-CN"/>
                      <a:t>11.11%</a:t>
                    </a:r>
                    <a:endParaRPr lang="en-US" altLang="zh-CN"/>
                  </a:p>
                </c:rich>
              </c:tx>
              <c:dLblPos val="inBase"/>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r>
                      <a:rPr lang="en-US" altLang="zh-CN"/>
                      <a:t>19.19%</a:t>
                    </a:r>
                    <a:endParaRPr lang="en-US" altLang="zh-CN"/>
                  </a:p>
                </c:rich>
              </c:tx>
              <c:dLblPos val="inBase"/>
              <c:showLegendKey val="0"/>
              <c:showVal val="1"/>
              <c:showCatName val="0"/>
              <c:showSerName val="0"/>
              <c:showPercent val="0"/>
              <c:showBubbleSize val="0"/>
              <c:extLst>
                <c:ext xmlns:c15="http://schemas.microsoft.com/office/drawing/2012/chart" uri="{CE6537A1-D6FC-4f65-9D91-7224C49458BB}"/>
              </c:extLst>
            </c:dLbl>
            <c:dLbl>
              <c:idx val="2"/>
              <c:layout/>
              <c:tx>
                <c:rich>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r>
                      <a:rPr lang="en-US" altLang="zh-CN"/>
                      <a:t>12.52%</a:t>
                    </a:r>
                    <a:endParaRPr lang="en-US" altLang="zh-CN"/>
                  </a:p>
                </c:rich>
              </c:tx>
              <c:dLblPos val="inBase"/>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碳铝车销量数据!$A$2:$A$4</c:f>
              <c:strCache>
                <c:ptCount val="3"/>
                <c:pt idx="0">
                  <c:v>京东</c:v>
                </c:pt>
                <c:pt idx="1">
                  <c:v>抖音</c:v>
                </c:pt>
                <c:pt idx="2">
                  <c:v>天猫</c:v>
                </c:pt>
              </c:strCache>
            </c:strRef>
          </c:cat>
          <c:val>
            <c:numRef>
              <c:f>碳铝车销量数据!$B$2:$B$4</c:f>
              <c:numCache>
                <c:formatCode>General</c:formatCode>
                <c:ptCount val="3"/>
                <c:pt idx="0">
                  <c:v>57</c:v>
                </c:pt>
                <c:pt idx="1">
                  <c:v>118</c:v>
                </c:pt>
                <c:pt idx="2">
                  <c:v>78</c:v>
                </c:pt>
              </c:numCache>
            </c:numRef>
          </c:val>
        </c:ser>
        <c:ser>
          <c:idx val="1"/>
          <c:order val="1"/>
          <c:tx>
            <c:strRef>
              <c:f>碳铝车销量数据!$C$1</c:f>
              <c:strCache>
                <c:ptCount val="1"/>
                <c:pt idx="0">
                  <c:v>铝</c:v>
                </c:pt>
              </c:strCache>
            </c:strRef>
          </c:tx>
          <c:spPr>
            <a:solidFill>
              <a:schemeClr val="accent4">
                <a:lumMod val="40000"/>
                <a:lumOff val="60000"/>
              </a:schemeClr>
            </a:solidFill>
            <a:ln>
              <a:noFill/>
            </a:ln>
            <a:effectLst/>
          </c:spPr>
          <c:invertIfNegative val="0"/>
          <c:dPt>
            <c:idx val="0"/>
            <c:invertIfNegative val="0"/>
            <c:bubble3D val="0"/>
            <c:spPr>
              <a:solidFill>
                <a:schemeClr val="accent4">
                  <a:lumMod val="40000"/>
                  <a:lumOff val="60000"/>
                </a:schemeClr>
              </a:solidFill>
              <a:ln>
                <a:noFill/>
              </a:ln>
              <a:effectLst/>
            </c:spPr>
          </c:dPt>
          <c:dPt>
            <c:idx val="1"/>
            <c:invertIfNegative val="0"/>
            <c:bubble3D val="0"/>
            <c:spPr>
              <a:solidFill>
                <a:schemeClr val="accent4">
                  <a:lumMod val="40000"/>
                  <a:lumOff val="60000"/>
                </a:schemeClr>
              </a:solidFill>
              <a:ln>
                <a:noFill/>
              </a:ln>
              <a:effectLst/>
            </c:spPr>
          </c:dPt>
          <c:dPt>
            <c:idx val="2"/>
            <c:invertIfNegative val="0"/>
            <c:bubble3D val="0"/>
            <c:spPr>
              <a:solidFill>
                <a:schemeClr val="accent4">
                  <a:lumMod val="40000"/>
                  <a:lumOff val="60000"/>
                </a:schemeClr>
              </a:solidFill>
              <a:ln>
                <a:noFill/>
              </a:ln>
              <a:effectLst/>
            </c:spPr>
          </c:dPt>
          <c:dLbls>
            <c:dLbl>
              <c:idx val="0"/>
              <c:layout/>
              <c:tx>
                <c:rich>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r>
                      <a:rPr lang="en-US" altLang="zh-CN"/>
                      <a:t>88.89%</a:t>
                    </a:r>
                    <a:endParaRPr lang="en-US" altLang="zh-CN"/>
                  </a:p>
                </c:rich>
              </c:tx>
              <c:dLblPos val="ctr"/>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r>
                      <a:rPr lang="en-US" altLang="zh-CN"/>
                      <a:t>80.81%</a:t>
                    </a:r>
                    <a:endParaRPr lang="en-US" altLang="zh-CN"/>
                  </a:p>
                </c:rich>
              </c:tx>
              <c:dLblPos val="ctr"/>
              <c:showLegendKey val="0"/>
              <c:showVal val="1"/>
              <c:showCatName val="0"/>
              <c:showSerName val="0"/>
              <c:showPercent val="0"/>
              <c:showBubbleSize val="0"/>
              <c:extLst>
                <c:ext xmlns:c15="http://schemas.microsoft.com/office/drawing/2012/chart" uri="{CE6537A1-D6FC-4f65-9D91-7224C49458BB}"/>
              </c:extLst>
            </c:dLbl>
            <c:dLbl>
              <c:idx val="2"/>
              <c:layout/>
              <c:tx>
                <c:rich>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r>
                      <a:rPr lang="en-US" altLang="zh-CN"/>
                      <a:t>84.48%</a:t>
                    </a:r>
                    <a:endParaRPr lang="en-US" altLang="zh-CN"/>
                  </a:p>
                </c:rich>
              </c:tx>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tx1"/>
                    </a:solidFill>
                    <a:latin typeface="+mj-ea"/>
                    <a:ea typeface="+mj-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碳铝车销量数据!$A$2:$A$4</c:f>
              <c:strCache>
                <c:ptCount val="3"/>
                <c:pt idx="0">
                  <c:v>京东</c:v>
                </c:pt>
                <c:pt idx="1">
                  <c:v>抖音</c:v>
                </c:pt>
                <c:pt idx="2">
                  <c:v>天猫</c:v>
                </c:pt>
              </c:strCache>
            </c:strRef>
          </c:cat>
          <c:val>
            <c:numRef>
              <c:f>碳铝车销量数据!$C$2:$C$4</c:f>
              <c:numCache>
                <c:formatCode>General</c:formatCode>
                <c:ptCount val="3"/>
                <c:pt idx="0">
                  <c:v>456</c:v>
                </c:pt>
                <c:pt idx="1">
                  <c:v>497</c:v>
                </c:pt>
                <c:pt idx="2">
                  <c:v>545</c:v>
                </c:pt>
              </c:numCache>
            </c:numRef>
          </c:val>
        </c:ser>
        <c:dLbls>
          <c:showLegendKey val="0"/>
          <c:showVal val="1"/>
          <c:showCatName val="0"/>
          <c:showSerName val="0"/>
          <c:showPercent val="0"/>
          <c:showBubbleSize val="0"/>
        </c:dLbls>
        <c:gapWidth val="79"/>
        <c:overlap val="100"/>
        <c:axId val="602514335"/>
        <c:axId val="602511455"/>
      </c:barChart>
      <c:catAx>
        <c:axId val="602514335"/>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1" i="0" u="none" strike="noStrike" kern="1200" cap="all" spc="120" normalizeH="0" baseline="0">
                <a:solidFill>
                  <a:schemeClr val="tx1"/>
                </a:solidFill>
                <a:latin typeface="+mj-ea"/>
                <a:ea typeface="+mj-ea"/>
                <a:cs typeface="+mn-cs"/>
              </a:defRPr>
            </a:pPr>
          </a:p>
        </c:txPr>
        <c:crossAx val="602511455"/>
        <c:crosses val="autoZero"/>
        <c:auto val="1"/>
        <c:lblAlgn val="ctr"/>
        <c:lblOffset val="100"/>
        <c:noMultiLvlLbl val="0"/>
      </c:catAx>
      <c:valAx>
        <c:axId val="602511455"/>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1" i="0" u="none" strike="noStrike" kern="1200" baseline="0">
                <a:solidFill>
                  <a:schemeClr val="tx1"/>
                </a:solidFill>
                <a:latin typeface="+mj-ea"/>
                <a:ea typeface="+mj-ea"/>
                <a:cs typeface="+mn-cs"/>
              </a:defRPr>
            </a:pPr>
          </a:p>
        </c:txPr>
        <c:crossAx val="602514335"/>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1000" b="1" i="0" u="none" strike="noStrike" kern="1200" baseline="0">
              <a:solidFill>
                <a:schemeClr val="tx1"/>
              </a:solidFill>
              <a:latin typeface="+mj-ea"/>
              <a:ea typeface="+mj-ea"/>
              <a:cs typeface="+mn-cs"/>
            </a:defRPr>
          </a:pPr>
        </a:p>
      </c:txPr>
    </c:legend>
    <c:plotVisOnly val="1"/>
    <c:dispBlanksAs val="gap"/>
    <c:showDLblsOverMax val="0"/>
    <c:extLst>
      <c:ext uri="{0b15fc19-7d7d-44ad-8c2d-2c3a37ce22c3}">
        <chartProps xmlns="https://web.wps.cn/et/2018/main" chartId="{eb7abb30-84e1-4953-a1c4-fadc4636bd74}"/>
      </c:ext>
    </c:extLst>
  </c:chart>
  <c:spPr>
    <a:noFill/>
    <a:ln w="9525" cap="flat" cmpd="sng" algn="ctr">
      <a:noFill/>
      <a:round/>
    </a:ln>
    <a:effectLst/>
  </c:spPr>
  <c:txPr>
    <a:bodyPr/>
    <a:lstStyle/>
    <a:p>
      <a:pPr>
        <a:defRPr lang="zh-CN" sz="1000" b="1">
          <a:solidFill>
            <a:schemeClr val="tx1"/>
          </a:solidFill>
          <a:latin typeface="+mj-ea"/>
          <a:ea typeface="+mj-ea"/>
        </a:defRPr>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sheet1!$I$5</c:f>
              <c:strCache>
                <c:ptCount val="1"/>
                <c:pt idx="0">
                  <c:v>铝车</c:v>
                </c:pt>
              </c:strCache>
            </c:strRef>
          </c:tx>
          <c:spPr>
            <a:solidFill>
              <a:schemeClr val="accent1"/>
            </a:solidFill>
            <a:ln>
              <a:noFill/>
            </a:ln>
            <a:effectLst/>
          </c:spPr>
          <c:invertIfNegative val="0"/>
          <c:dLbls>
            <c:delete val="1"/>
          </c:dLbls>
          <c:cat>
            <c:strRef>
              <c:f>sheet1!$J$4:$K$4</c:f>
              <c:strCache>
                <c:ptCount val="2"/>
                <c:pt idx="0">
                  <c:v>六月</c:v>
                </c:pt>
                <c:pt idx="1">
                  <c:v>七月</c:v>
                </c:pt>
              </c:strCache>
            </c:strRef>
          </c:cat>
          <c:val>
            <c:numRef>
              <c:f>sheet1!$J$5:$K$5</c:f>
              <c:numCache>
                <c:formatCode>General</c:formatCode>
                <c:ptCount val="2"/>
                <c:pt idx="0">
                  <c:v>416</c:v>
                </c:pt>
                <c:pt idx="1">
                  <c:v>353</c:v>
                </c:pt>
              </c:numCache>
            </c:numRef>
          </c:val>
        </c:ser>
        <c:ser>
          <c:idx val="1"/>
          <c:order val="1"/>
          <c:tx>
            <c:strRef>
              <c:f>sheet1!$I$6</c:f>
              <c:strCache>
                <c:ptCount val="1"/>
                <c:pt idx="0">
                  <c:v>碳车</c:v>
                </c:pt>
              </c:strCache>
            </c:strRef>
          </c:tx>
          <c:spPr>
            <a:solidFill>
              <a:srgbClr val="FFC000"/>
            </a:solidFill>
            <a:ln>
              <a:noFill/>
            </a:ln>
            <a:effectLst/>
          </c:spPr>
          <c:invertIfNegative val="0"/>
          <c:dLbls>
            <c:dLbl>
              <c:idx val="0"/>
              <c:layout/>
              <c:tx>
                <c:rich>
                  <a:bodyPr rot="0" spcFirstLastPara="1" vertOverflow="ellipsis" vert="horz" wrap="square" lIns="38100" tIns="19050" rIns="38100" bIns="19050" anchor="ctr" anchorCtr="1"/>
                  <a:lstStyle/>
                  <a:p>
                    <a:pPr>
                      <a:defRPr lang="zh-CN" sz="1600" b="1" i="0" u="none" strike="noStrike" kern="1200" baseline="0">
                        <a:solidFill>
                          <a:schemeClr val="dk1">
                            <a:lumMod val="75000"/>
                            <a:lumOff val="25000"/>
                          </a:schemeClr>
                        </a:solidFill>
                        <a:latin typeface="+mn-lt"/>
                        <a:ea typeface="+mn-ea"/>
                        <a:cs typeface="+mn-cs"/>
                      </a:defRPr>
                    </a:pPr>
                    <a:r>
                      <a:rPr lang="en-US" altLang="zh-CN"/>
                      <a:t>17.8%</a:t>
                    </a:r>
                    <a:endParaRPr lang="en-US" altLang="zh-CN"/>
                  </a:p>
                </c:rich>
              </c:tx>
              <c:dLblPos val="ctr"/>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1" vertOverflow="ellipsis" vert="horz" wrap="square" lIns="38100" tIns="19050" rIns="38100" bIns="19050" anchor="ctr" anchorCtr="1"/>
                  <a:lstStyle/>
                  <a:p>
                    <a:pPr>
                      <a:defRPr lang="zh-CN" sz="1600" b="1" i="0" u="none" strike="noStrike" kern="1200" baseline="0">
                        <a:solidFill>
                          <a:schemeClr val="dk1">
                            <a:lumMod val="75000"/>
                            <a:lumOff val="25000"/>
                          </a:schemeClr>
                        </a:solidFill>
                        <a:latin typeface="+mn-lt"/>
                        <a:ea typeface="+mn-ea"/>
                        <a:cs typeface="+mn-cs"/>
                      </a:defRPr>
                    </a:pPr>
                    <a:r>
                      <a:rPr lang="en-US" altLang="zh-CN"/>
                      <a:t>19.6%</a:t>
                    </a:r>
                    <a:endParaRPr lang="en-US" altLang="zh-CN"/>
                  </a:p>
                </c:rich>
              </c:tx>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600" b="1" i="0" u="none" strike="noStrike" kern="1200" baseline="0">
                    <a:solidFill>
                      <a:schemeClr val="dk1">
                        <a:lumMod val="75000"/>
                        <a:lumOff val="25000"/>
                      </a:schemeClr>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sheet1!$J$4:$K$4</c:f>
              <c:strCache>
                <c:ptCount val="2"/>
                <c:pt idx="0">
                  <c:v>六月</c:v>
                </c:pt>
                <c:pt idx="1">
                  <c:v>七月</c:v>
                </c:pt>
              </c:strCache>
            </c:strRef>
          </c:cat>
          <c:val>
            <c:numRef>
              <c:f>sheet1!$J$6:$K$6</c:f>
              <c:numCache>
                <c:formatCode>General</c:formatCode>
                <c:ptCount val="2"/>
                <c:pt idx="0">
                  <c:v>90</c:v>
                </c:pt>
                <c:pt idx="1">
                  <c:v>86</c:v>
                </c:pt>
              </c:numCache>
            </c:numRef>
          </c:val>
        </c:ser>
        <c:dLbls>
          <c:showLegendKey val="0"/>
          <c:showVal val="1"/>
          <c:showCatName val="0"/>
          <c:showSerName val="0"/>
          <c:showPercent val="0"/>
          <c:showBubbleSize val="0"/>
        </c:dLbls>
        <c:gapWidth val="150"/>
        <c:overlap val="100"/>
        <c:axId val="633444944"/>
        <c:axId val="633445440"/>
      </c:barChart>
      <c:catAx>
        <c:axId val="633444944"/>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200" b="0" i="0" u="none" strike="noStrike" kern="1200" cap="none" spc="0" normalizeH="0" baseline="0">
                <a:solidFill>
                  <a:schemeClr val="tx1"/>
                </a:solidFill>
                <a:latin typeface="+mn-lt"/>
                <a:ea typeface="+mn-ea"/>
                <a:cs typeface="+mn-cs"/>
              </a:defRPr>
            </a:pPr>
          </a:p>
        </c:txPr>
        <c:crossAx val="633445440"/>
        <c:crosses val="autoZero"/>
        <c:auto val="1"/>
        <c:lblAlgn val="ctr"/>
        <c:lblOffset val="100"/>
        <c:noMultiLvlLbl val="0"/>
      </c:catAx>
      <c:valAx>
        <c:axId val="633445440"/>
        <c:scaling>
          <c:orientation val="minMax"/>
        </c:scaling>
        <c:delete val="1"/>
        <c:axPos val="l"/>
        <c:numFmt formatCode="0%"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dk1">
                    <a:lumMod val="65000"/>
                    <a:lumOff val="35000"/>
                  </a:schemeClr>
                </a:solidFill>
                <a:latin typeface="+mn-lt"/>
                <a:ea typeface="+mn-ea"/>
                <a:cs typeface="+mn-cs"/>
              </a:defRPr>
            </a:pPr>
          </a:p>
        </c:txPr>
        <c:crossAx val="633444944"/>
        <c:crosses val="autoZero"/>
        <c:crossBetween val="between"/>
      </c:valAx>
      <c:spPr>
        <a:noFill/>
        <a:ln>
          <a:noFill/>
        </a:ln>
        <a:effectLst/>
      </c:spPr>
    </c:plotArea>
    <c:legend>
      <c:legendPos val="b"/>
      <c:layout>
        <c:manualLayout>
          <c:xMode val="edge"/>
          <c:yMode val="edge"/>
          <c:x val="0.390624905240905"/>
          <c:y val="0.804278215223097"/>
          <c:w val="0.196097191706078"/>
          <c:h val="0.0892403032954214"/>
        </c:manualLayout>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tx1"/>
              </a:solidFill>
              <a:latin typeface="+mn-lt"/>
              <a:ea typeface="+mn-ea"/>
              <a:cs typeface="+mn-cs"/>
            </a:defRPr>
          </a:pPr>
        </a:p>
      </c:txPr>
    </c:legend>
    <c:plotVisOnly val="1"/>
    <c:dispBlanksAs val="gap"/>
    <c:showDLblsOverMax val="0"/>
    <c:extLst>
      <c:ext uri="{0b15fc19-7d7d-44ad-8c2d-2c3a37ce22c3}">
        <chartProps xmlns="https://web.wps.cn/et/2018/main" chartId="{80ad1bae-ccd1-4f1e-9b19-071750f4723b}"/>
      </c:ext>
    </c:extLst>
  </c:chart>
  <c:spPr>
    <a:noFill/>
    <a:ln w="9525" cap="flat" cmpd="sng" algn="ctr">
      <a:noFill/>
      <a:round/>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zh-CN"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Arial" panose="020B0604020202020204" pitchFamily="34" charset="0"/>
                <a:ea typeface="微软雅黑" panose="020B0503020204020204" pitchFamily="34" charset="-122"/>
                <a:cs typeface="+mn-cs"/>
              </a:defRPr>
            </a:pPr>
            <a:r>
              <a:rPr lang="zh-CN"/>
              <a:t>不同平台总销售额占比</a:t>
            </a:r>
            <a:endParaRPr lang="zh-CN"/>
          </a:p>
        </c:rich>
      </c:tx>
      <c:layout/>
      <c:overlay val="0"/>
      <c:spPr>
        <a:noFill/>
        <a:ln>
          <a:noFill/>
        </a:ln>
        <a:effectLst>
          <a:outerShdw blurRad="50800" dist="50800" sx="1000" sy="1000" algn="ctr" rotWithShape="0">
            <a:srgbClr val="000000">
              <a:alpha val="97000"/>
            </a:srgbClr>
          </a:outerShdw>
        </a:effectLst>
      </c:spPr>
    </c:title>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t"/>
      <c:layout>
        <c:manualLayout>
          <c:xMode val="edge"/>
          <c:yMode val="edge"/>
          <c:x val="0.175243069772861"/>
          <c:y val="0.159641174645265"/>
          <c:w val="0.652119131882532"/>
          <c:h val="0.0900403396428672"/>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lt1">
                  <a:lumMod val="85000"/>
                </a:schemeClr>
              </a:solidFill>
              <a:latin typeface="Arial" panose="020B0604020202020204" pitchFamily="34" charset="0"/>
              <a:ea typeface="微软雅黑" panose="020B0503020204020204" pitchFamily="34" charset="-122"/>
              <a:cs typeface="+mn-cs"/>
            </a:defRPr>
          </a:pPr>
        </a:p>
      </c:txPr>
    </c:legend>
    <c:plotVisOnly val="1"/>
    <c:dispBlanksAs val="gap"/>
    <c:showDLblsOverMax val="0"/>
    <c:extLst>
      <c:ext uri="{0b15fc19-7d7d-44ad-8c2d-2c3a37ce22c3}">
        <chartProps xmlns="https://web.wps.cn/et/2018/main" chartId="{3a06af01-3a32-46bf-b8db-14ac315602da}"/>
      </c:ext>
    </c:extLst>
  </c:chart>
  <c:spPr>
    <a:noFill/>
    <a:ln>
      <a:noFill/>
    </a:ln>
    <a:effectLst/>
  </c:spPr>
  <c:txPr>
    <a:bodyPr/>
    <a:lstStyle/>
    <a:p>
      <a:pPr>
        <a:defRPr lang="zh-CN">
          <a:latin typeface="Arial" panose="020B0604020202020204" pitchFamily="34" charset="0"/>
          <a:ea typeface="微软雅黑" panose="020B0503020204020204" pitchFamily="3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withinLinearReversed" id="22">
  <a:schemeClr val="accent2"/>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withinLinearReversed" id="22">
  <a:schemeClr val="accent2"/>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withinLinear" id="17">
  <a:schemeClr val="accent4"/>
</cs:colorStyle>
</file>

<file path=ppt/charts/colors1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withinLinearReversed" id="25">
  <a:schemeClr val="accent5"/>
</cs:colorStyle>
</file>

<file path=ppt/charts/colors17.xml><?xml version="1.0" encoding="utf-8"?>
<cs:colorStyle xmlns:cs="http://schemas.microsoft.com/office/drawing/2012/chartStyle" xmlns:a="http://schemas.openxmlformats.org/drawingml/2006/main" meth="withinLinearReversed" id="26">
  <a:schemeClr val="accent6"/>
</cs:colorStyle>
</file>

<file path=ppt/charts/colors18.xml><?xml version="1.0" encoding="utf-8"?>
<cs:colorStyle xmlns:cs="http://schemas.microsoft.com/office/drawing/2012/chartStyle" xmlns:a="http://schemas.openxmlformats.org/drawingml/2006/main" meth="withinLinear" id="17">
  <a:schemeClr val="accent4"/>
</cs:colorStyle>
</file>

<file path=ppt/charts/colors19.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withinLinearReversed" id="24">
  <a:schemeClr val="accent4"/>
</cs:colorStyle>
</file>

<file path=ppt/charts/colors23.xml><?xml version="1.0" encoding="utf-8"?>
<cs:colorStyle xmlns:cs="http://schemas.microsoft.com/office/drawing/2012/chartStyle" xmlns:a="http://schemas.openxmlformats.org/drawingml/2006/main" meth="withinLinearReversed" id="25">
  <a:schemeClr val="accent5"/>
</cs:colorStyle>
</file>

<file path=ppt/charts/colors2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2">
  <a:schemeClr val="accent2"/>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1195"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5"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5" kern="1200"/>
  </cs:dataLabel>
  <cs:dataLabelCallout>
    <cs:lnRef idx="0"/>
    <cs:fillRef idx="0"/>
    <cs:effectRef idx="0"/>
    <cs:fontRef idx="minor">
      <a:schemeClr val="dk1">
        <a:lumMod val="65000"/>
        <a:lumOff val="35000"/>
      </a:schemeClr>
    </cs:fontRef>
    <cs:spPr>
      <a:solidFill>
        <a:schemeClr val="lt1"/>
      </a:solidFill>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5"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5"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5"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3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5"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5"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16.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harts/style19.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1195"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5"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5" kern="1200"/>
  </cs:dataLabel>
  <cs:dataLabelCallout>
    <cs:lnRef idx="0"/>
    <cs:fillRef idx="0"/>
    <cs:effectRef idx="0"/>
    <cs:fontRef idx="minor">
      <a:schemeClr val="dk1">
        <a:lumMod val="65000"/>
        <a:lumOff val="35000"/>
      </a:schemeClr>
    </cs:fontRef>
    <cs:spPr>
      <a:solidFill>
        <a:schemeClr val="lt1"/>
      </a:solidFill>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5"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5"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5"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3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5"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5" kern="1200"/>
  </cs:valueAxis>
  <cs:wall>
    <cs:lnRef idx="0"/>
    <cs:fillRef idx="0"/>
    <cs:effectRef idx="0"/>
    <cs:fontRef idx="minor">
      <a:schemeClr val="tx1"/>
    </cs:fontRef>
  </cs:wall>
</cs:chartStyle>
</file>

<file path=ppt/charts/style20.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lt1"/>
    </cs:fontRef>
  </cs:wall>
</cs:chartStyle>
</file>

<file path=ppt/charts/style24.xml><?xml version="1.0" encoding="utf-8"?>
<cs:chartStyle xmlns:cs="http://schemas.microsoft.com/office/drawing/2012/chartStyle" xmlns:a="http://schemas.openxmlformats.org/drawingml/2006/main" id="302">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charts/style25.xml><?xml version="1.0" encoding="utf-8"?>
<cs:chartStyle xmlns:cs="http://schemas.microsoft.com/office/drawing/2012/chartStyle" xmlns:a="http://schemas.openxmlformats.org/drawingml/2006/main" id="10013">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styleClr val="auto"/>
    </cs:effectRef>
    <cs:fontRef idx="minor">
      <a:schemeClr val="dk1"/>
    </cs:fontRef>
    <cs:spPr>
      <a:gradFill>
        <a:gsLst>
          <a:gs pos="0">
            <a:schemeClr val="phClr">
              <a:lumMod val="40000"/>
              <a:lumOff val="60000"/>
            </a:schemeClr>
          </a:gs>
          <a:gs pos="90000">
            <a:schemeClr val="phClr"/>
          </a:gs>
        </a:gsLst>
        <a:lin ang="5400000" scaled="0"/>
      </a:gradFill>
      <a:ln>
        <a:gradFill>
          <a:gsLst>
            <a:gs pos="0">
              <a:schemeClr val="phClr"/>
            </a:gs>
            <a:gs pos="100000">
              <a:schemeClr val="phClr">
                <a:lumMod val="75000"/>
              </a:schemeClr>
            </a:gs>
          </a:gsLst>
          <a:lin ang="5400000" scaled="1"/>
        </a:gradFill>
      </a:ln>
      <a:effectLst>
        <a:outerShdw blurRad="76200" dist="25400" dir="2700000" algn="tl" rotWithShape="0">
          <a:schemeClr val="phClr">
            <a:lumMod val="50000"/>
            <a:alpha val="30000"/>
          </a:schemeClr>
        </a:outerShdw>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10004">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styleClr val="auto"/>
    </cs:effectRef>
    <cs:fontRef idx="minor">
      <a:schemeClr val="dk1"/>
    </cs:fontRef>
    <cs:spPr>
      <a:gradFill>
        <a:gsLst>
          <a:gs pos="0">
            <a:schemeClr val="phClr">
              <a:lumMod val="40000"/>
              <a:lumOff val="60000"/>
            </a:schemeClr>
          </a:gs>
          <a:gs pos="90000">
            <a:schemeClr val="phClr"/>
          </a:gs>
        </a:gsLst>
        <a:lin ang="5400000" scaled="0"/>
      </a:gradFill>
      <a:ln>
        <a:gradFill>
          <a:gsLst>
            <a:gs pos="0">
              <a:schemeClr val="phClr"/>
            </a:gs>
            <a:gs pos="100000">
              <a:schemeClr val="phClr">
                <a:lumMod val="75000"/>
              </a:schemeClr>
            </a:gs>
          </a:gsLst>
          <a:lin ang="5400000" scaled="1"/>
        </a:gradFill>
      </a:ln>
      <a:effectLst>
        <a:outerShdw blurRad="76200" dist="25400" dir="2700000" algn="tl" rotWithShape="0">
          <a:schemeClr val="phClr">
            <a:lumMod val="50000"/>
            <a:alpha val="30000"/>
          </a:schemeClr>
        </a:outerShdw>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1001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solidFill>
          <a:schemeClr val="bg1"/>
        </a:solid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33">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9525" cap="flat" cmpd="sng" algn="ctr">
        <a:solidFill>
          <a:schemeClr val="lt1">
            <a:lumMod val="95000"/>
            <a:alpha val="10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55">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lt1"/>
    </cs:fontRef>
    <cs:defRPr sz="1195"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03">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9.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E6947D-9C39-49C5-B4FE-5E6BC1BCC2E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4757AC-C989-4A9E-A8A1-BB546791AB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defTabSz="914400" rtl="0" eaLnBrk="1" fontAlgn="auto" latinLnBrk="0" hangingPunct="1">
              <a:lnSpc>
                <a:spcPct val="130000"/>
              </a:lnSpc>
              <a:buClrTx/>
              <a:buSzTx/>
              <a:buFont typeface="Wingdings" panose="05000000000000000000" pitchFamily="2" charset="2"/>
              <a:buNone/>
              <a:defRPr/>
            </a:pPr>
            <a:r>
              <a:rPr kumimoji="0" lang="zh-CN" altLang="en-US" sz="7200" b="1" i="0" u="none" strike="noStrike" kern="1200" cap="none" normalizeH="0" baseline="0" noProof="0">
                <a:ln>
                  <a:noFill/>
                </a:ln>
                <a:solidFill>
                  <a:schemeClr val="accent1"/>
                </a:solidFill>
                <a:effectLst/>
                <a:uLnTx/>
                <a:uFillTx/>
                <a:latin typeface="Arial" panose="020B0604020202020204" pitchFamily="34" charset="0"/>
                <a:ea typeface="微软雅黑" panose="020B0503020204020204" pitchFamily="34" charset="-122"/>
                <a:cs typeface="OPPOSans R" panose="00020600040101010101" pitchFamily="18" charset="-122"/>
              </a:rPr>
              <a:t>天猫</a:t>
            </a:r>
            <a:r>
              <a:rPr kumimoji="0" lang="en-US" altLang="zh-CN" sz="7200" b="1" i="0" u="none" strike="noStrike" kern="1200" cap="none" normalizeH="0" baseline="0" noProof="0">
                <a:ln>
                  <a:noFill/>
                </a:ln>
                <a:solidFill>
                  <a:schemeClr val="accent1"/>
                </a:solidFill>
                <a:effectLst/>
                <a:uLnTx/>
                <a:uFillTx/>
                <a:latin typeface="Arial" panose="020B0604020202020204" pitchFamily="34" charset="0"/>
                <a:ea typeface="微软雅黑" panose="020B0503020204020204" pitchFamily="34" charset="-122"/>
                <a:cs typeface="OPPOSans R" panose="00020600040101010101" pitchFamily="18" charset="-122"/>
              </a:rPr>
              <a:t>:</a:t>
            </a:r>
            <a:endParaRPr kumimoji="0" lang="en-US" altLang="zh-CN" sz="7200" b="1" i="0" u="none" strike="noStrike" kern="1200" cap="none" normalizeH="0" baseline="0" noProof="0">
              <a:ln>
                <a:noFill/>
              </a:ln>
              <a:solidFill>
                <a:schemeClr val="accent1"/>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endPar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工作落实：</a:t>
            </a:r>
            <a:endPar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1.</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对优质买家秀及时进行关注投稿，增加自制内容的产出（增加店铺流量）</a:t>
            </a:r>
            <a:endPar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2.</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在淘宝上开展直播，通过直播增加店铺流量（直播除了增加店铺流量，更重要的是通过对车自的讲解，以及销售技巧增加意向客户转化率）</a:t>
            </a:r>
            <a:endPar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3.</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针对日常活动（官方立减类型）进行及时提报，对于官方立减价格，进行及时调控。</a:t>
            </a:r>
            <a:endPar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4.</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会员体系搭建：</a:t>
            </a:r>
            <a:endPar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457200" marR="0" lvl="1" indent="0" defTabSz="914400" rtl="0" eaLnBrk="1" fontAlgn="auto" latinLnBrk="0" hangingPunct="1">
              <a:lnSpc>
                <a:spcPct val="130000"/>
              </a:lnSpc>
              <a:buClrTx/>
              <a:buSzTx/>
              <a:buFont typeface="Wingdings" panose="05000000000000000000" pitchFamily="2" charset="2"/>
              <a:buNone/>
              <a:defRPr/>
            </a:pP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1</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）对于入会的会员给予积分礼的权益（礼品为骑行装备）</a:t>
            </a: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457200" marR="0" lvl="1" indent="0" defTabSz="914400" rtl="0" eaLnBrk="1" fontAlgn="auto" latinLnBrk="0" hangingPunct="1">
              <a:lnSpc>
                <a:spcPct val="130000"/>
              </a:lnSpc>
              <a:buClrTx/>
              <a:buSzTx/>
              <a:buFont typeface="Wingdings" panose="05000000000000000000" pitchFamily="2" charset="2"/>
              <a:buNone/>
              <a:defRPr/>
            </a:pP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2</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）在后期的购买中，给予积分兑换优惠券的权益</a:t>
            </a: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0" marR="0" lvl="0" indent="0" defTabSz="914400" rtl="0" eaLnBrk="1" fontAlgn="auto" latinLnBrk="0" hangingPunct="1">
              <a:lnSpc>
                <a:spcPct val="130000"/>
              </a:lnSpc>
              <a:buClrTx/>
              <a:buSzTx/>
              <a:buFont typeface="Wingdings" panose="05000000000000000000" pitchFamily="2" charset="2"/>
              <a:buNone/>
              <a:defRPr/>
            </a:pP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5.</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在流量方面铝车流量要比碳车高出</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20%</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；铝车支付转化率</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0.58%</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，碳车支付转化率</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0.12%</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。经过数据对比，首先要提升碳车转化率问题，由转化率带动流量的上涨，需要做的主要几点为：</a:t>
            </a: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457200" marR="0" lvl="1" indent="0" defTabSz="914400" rtl="0" eaLnBrk="1" fontAlgn="auto" latinLnBrk="0" hangingPunct="1">
              <a:lnSpc>
                <a:spcPct val="130000"/>
              </a:lnSpc>
              <a:buClrTx/>
              <a:buSzTx/>
              <a:buFont typeface="Wingdings" panose="05000000000000000000" pitchFamily="2" charset="2"/>
              <a:buNone/>
              <a:defRPr/>
            </a:pP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1</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）内容方面，通过</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cps</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不断推出碳车文案和视频，覆盖更多平台客户，增加碳车覆盖率。（提高团长发布内容的频率，以及在逛逛平台发布任务，进行达人合作，进行内容推广）</a:t>
            </a: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457200" marR="0" lvl="1" indent="0" defTabSz="914400" rtl="0" eaLnBrk="1" fontAlgn="auto" latinLnBrk="0" hangingPunct="1">
              <a:lnSpc>
                <a:spcPct val="130000"/>
              </a:lnSpc>
              <a:buClrTx/>
              <a:buSzTx/>
              <a:buFont typeface="Wingdings" panose="05000000000000000000" pitchFamily="2" charset="2"/>
              <a:buNone/>
              <a:defRPr/>
            </a:pP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2</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）在直播方面，通过销售技巧（话术）。对碳车进行主力推销，发掘客户的需求去推荐对应车型，如有需要则根据竞品做出扬长避短的讲解。达到转化意向用户的目的。</a:t>
            </a:r>
            <a:endPar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457200" marR="0" lvl="1" indent="0" defTabSz="914400" rtl="0" eaLnBrk="1" fontAlgn="auto" latinLnBrk="0" hangingPunct="1">
              <a:lnSpc>
                <a:spcPct val="130000"/>
              </a:lnSpc>
              <a:buClrTx/>
              <a:buSzTx/>
              <a:buFont typeface="Wingdings" panose="05000000000000000000" pitchFamily="2" charset="2"/>
              <a:buNone/>
              <a:defRPr/>
            </a:pP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a:t>
            </a:r>
            <a:r>
              <a:rPr kumimoji="0" lang="en-US" altLang="zh-CN"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3</a:t>
            </a:r>
            <a:r>
              <a:rPr kumimoji="0" lang="zh-CN" altLang="en-US" sz="1200" b="1"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）站内推广方面，对品牌词不断进行投放，避免品牌客户流向其他品牌。对于大词继续加大推广，达到流量增长的目的。并通视觉、客服以及直播端口，对意向客户进行转化。</a:t>
            </a:r>
            <a:endParaRPr lang="zh-CN" altLang="en-US" b="1"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4757AC-C989-4A9E-A8A1-BB546791AB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jpe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7.sv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0.png"/><Relationship Id="rId3" Type="http://schemas.microsoft.com/office/2007/relationships/hdphoto" Target="../media/image9.wdp"/><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25" name="图片 24" descr="城市的高楼大厦&#10;&#10;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4491" b="44486"/>
          <a:stretch>
            <a:fillRect/>
          </a:stretch>
        </p:blipFill>
        <p:spPr>
          <a:xfrm>
            <a:off x="0" y="1239878"/>
            <a:ext cx="12192000" cy="3499042"/>
          </a:xfrm>
          <a:prstGeom prst="rect">
            <a:avLst/>
          </a:prstGeom>
        </p:spPr>
      </p:pic>
      <p:sp>
        <p:nvSpPr>
          <p:cNvPr id="26" name="矩形 25"/>
          <p:cNvSpPr/>
          <p:nvPr userDrawn="1"/>
        </p:nvSpPr>
        <p:spPr>
          <a:xfrm>
            <a:off x="0" y="1239876"/>
            <a:ext cx="12192000" cy="3499043"/>
          </a:xfrm>
          <a:prstGeom prst="rect">
            <a:avLst/>
          </a:prstGeom>
          <a:gradFill flip="none" rotWithShape="1">
            <a:gsLst>
              <a:gs pos="0">
                <a:schemeClr val="accent1">
                  <a:alpha val="85000"/>
                </a:schemeClr>
              </a:gs>
              <a:gs pos="98000">
                <a:schemeClr val="accent2">
                  <a:alpha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p:cNvSpPr txBox="1"/>
          <p:nvPr userDrawn="1"/>
        </p:nvSpPr>
        <p:spPr>
          <a:xfrm>
            <a:off x="908447" y="5361860"/>
            <a:ext cx="10375106" cy="2215991"/>
          </a:xfrm>
          <a:prstGeom prst="rect">
            <a:avLst/>
          </a:prstGeom>
          <a:noFill/>
        </p:spPr>
        <p:txBody>
          <a:bodyPr wrap="square" rtlCol="0">
            <a:noAutofit/>
          </a:bodyPr>
          <a:lstStyle/>
          <a:p>
            <a:pPr algn="ctr"/>
            <a:r>
              <a:rPr lang="en-US" altLang="zh-CN" sz="13800" dirty="0">
                <a:solidFill>
                  <a:schemeClr val="bg1">
                    <a:lumMod val="65000"/>
                    <a:alpha val="17000"/>
                  </a:schemeClr>
                </a:solidFill>
                <a:latin typeface="Arial Black" panose="020B0A04020102020204" pitchFamily="34" charset="0"/>
                <a:ea typeface="微软雅黑" panose="020B0503020204020204" pitchFamily="34" charset="-122"/>
                <a:cs typeface="Arial" panose="020B0604020202020204" pitchFamily="34" charset="0"/>
              </a:rPr>
              <a:t>SUMMARY</a:t>
            </a:r>
            <a:endParaRPr lang="zh-CN" altLang="en-US" sz="13800" dirty="0">
              <a:solidFill>
                <a:schemeClr val="bg1">
                  <a:lumMod val="65000"/>
                  <a:alpha val="17000"/>
                </a:schemeClr>
              </a:solidFill>
              <a:latin typeface="Arial Black" panose="020B0A04020102020204" pitchFamily="34" charset="0"/>
              <a:ea typeface="微软雅黑" panose="020B0503020204020204" pitchFamily="34" charset="-122"/>
              <a:cs typeface="Arial" panose="020B0604020202020204" pitchFamily="34" charset="0"/>
            </a:endParaRPr>
          </a:p>
        </p:txBody>
      </p:sp>
      <p:sp>
        <p:nvSpPr>
          <p:cNvPr id="28" name="文本框 27"/>
          <p:cNvSpPr txBox="1"/>
          <p:nvPr userDrawn="1"/>
        </p:nvSpPr>
        <p:spPr>
          <a:xfrm>
            <a:off x="1051378" y="1633334"/>
            <a:ext cx="4085204" cy="2215991"/>
          </a:xfrm>
          <a:prstGeom prst="rect">
            <a:avLst/>
          </a:prstGeom>
          <a:noFill/>
        </p:spPr>
        <p:txBody>
          <a:bodyPr wrap="square" lIns="0" tIns="0" rIns="0" bIns="0" rtlCol="0">
            <a:noAutofit/>
          </a:bodyPr>
          <a:lstStyle/>
          <a:p>
            <a:r>
              <a:rPr lang="zh-CN" altLang="en-US" sz="7200" b="1" dirty="0">
                <a:solidFill>
                  <a:schemeClr val="bg1"/>
                </a:solidFill>
                <a:latin typeface="微软雅黑" panose="020B0503020204020204" pitchFamily="34" charset="-122"/>
                <a:ea typeface="微软雅黑" panose="020B0503020204020204" pitchFamily="34" charset="-122"/>
              </a:rPr>
              <a:t>企业</a:t>
            </a:r>
            <a:endParaRPr lang="en-US" altLang="zh-CN" sz="7200" b="1" dirty="0">
              <a:solidFill>
                <a:schemeClr val="bg1"/>
              </a:solidFill>
              <a:latin typeface="微软雅黑" panose="020B0503020204020204" pitchFamily="34" charset="-122"/>
              <a:ea typeface="微软雅黑" panose="020B0503020204020204" pitchFamily="34" charset="-122"/>
            </a:endParaRPr>
          </a:p>
          <a:p>
            <a:r>
              <a:rPr lang="zh-CN" altLang="en-US" sz="7200" b="1" dirty="0">
                <a:solidFill>
                  <a:schemeClr val="bg1"/>
                </a:solidFill>
                <a:latin typeface="微软雅黑" panose="020B0503020204020204" pitchFamily="34" charset="-122"/>
                <a:ea typeface="微软雅黑" panose="020B0503020204020204" pitchFamily="34" charset="-122"/>
              </a:rPr>
              <a:t>年终总结</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userDrawn="1"/>
        </p:nvSpPr>
        <p:spPr>
          <a:xfrm>
            <a:off x="1051378" y="4068462"/>
            <a:ext cx="3749222" cy="276999"/>
          </a:xfrm>
          <a:prstGeom prst="rect">
            <a:avLst/>
          </a:prstGeom>
          <a:noFill/>
        </p:spPr>
        <p:txBody>
          <a:bodyPr wrap="square" lIns="0" tIns="0" rIns="0" bIns="0" rtlCol="0">
            <a:noAutofit/>
          </a:bodyPr>
          <a:lstStyle/>
          <a:p>
            <a:r>
              <a:rPr lang="en-US" altLang="zh-CN" b="1" spc="120" dirty="0">
                <a:solidFill>
                  <a:schemeClr val="bg1">
                    <a:lumMod val="95000"/>
                    <a:alpha val="67000"/>
                  </a:schemeClr>
                </a:solidFill>
                <a:latin typeface="Arial" panose="020B0604020202020204" pitchFamily="34" charset="0"/>
                <a:ea typeface="微软雅黑" panose="020B0503020204020204" pitchFamily="34" charset="-122"/>
                <a:cs typeface="Arial" panose="020B0604020202020204" pitchFamily="34" charset="0"/>
              </a:rPr>
              <a:t>Enterprise year end summary</a:t>
            </a:r>
            <a:endParaRPr lang="zh-CN" altLang="en-US" b="1" spc="120" dirty="0">
              <a:solidFill>
                <a:schemeClr val="bg1">
                  <a:lumMod val="95000"/>
                  <a:alpha val="67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0" name="直接连接符 29"/>
          <p:cNvCxnSpPr/>
          <p:nvPr userDrawn="1"/>
        </p:nvCxnSpPr>
        <p:spPr>
          <a:xfrm>
            <a:off x="1051378" y="3935308"/>
            <a:ext cx="90504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31" name="L 形 30"/>
          <p:cNvSpPr/>
          <p:nvPr userDrawn="1"/>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L 形 31"/>
          <p:cNvSpPr/>
          <p:nvPr userDrawn="1"/>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userDrawn="1"/>
        </p:nvSpPr>
        <p:spPr>
          <a:xfrm>
            <a:off x="11185893" y="438923"/>
            <a:ext cx="563195" cy="276999"/>
          </a:xfrm>
          <a:prstGeom prst="rect">
            <a:avLst/>
          </a:prstGeom>
          <a:noFill/>
        </p:spPr>
        <p:txBody>
          <a:bodyPr wrap="square" lIns="0" tIns="0" rIns="0" bIns="0" rtlCol="0">
            <a:noAutofit/>
          </a:bodyPr>
          <a:lstStyle/>
          <a:p>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20XX</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4" name="组合 33"/>
          <p:cNvGrpSpPr/>
          <p:nvPr userDrawn="1"/>
        </p:nvGrpSpPr>
        <p:grpSpPr>
          <a:xfrm>
            <a:off x="451379" y="459825"/>
            <a:ext cx="303478" cy="235194"/>
            <a:chOff x="462755" y="507603"/>
            <a:chExt cx="198437" cy="153788"/>
          </a:xfrm>
        </p:grpSpPr>
        <p:sp>
          <p:nvSpPr>
            <p:cNvPr id="35" name="任意多边形: 形状 34"/>
            <p:cNvSpPr/>
            <p:nvPr/>
          </p:nvSpPr>
          <p:spPr>
            <a:xfrm>
              <a:off x="527247" y="507603"/>
              <a:ext cx="133945" cy="148828"/>
            </a:xfrm>
            <a:custGeom>
              <a:avLst/>
              <a:gdLst>
                <a:gd name="connsiteX0" fmla="*/ 0 w 133945"/>
                <a:gd name="connsiteY0" fmla="*/ 0 h 148828"/>
                <a:gd name="connsiteX1" fmla="*/ 133945 w 133945"/>
                <a:gd name="connsiteY1" fmla="*/ 49609 h 148828"/>
                <a:gd name="connsiteX2" fmla="*/ 133945 w 133945"/>
                <a:gd name="connsiteY2" fmla="*/ 148828 h 148828"/>
                <a:gd name="connsiteX3" fmla="*/ 0 w 133945"/>
                <a:gd name="connsiteY3" fmla="*/ 148828 h 148828"/>
                <a:gd name="connsiteX4" fmla="*/ 0 w 133945"/>
                <a:gd name="connsiteY4" fmla="*/ 0 h 148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45" h="148828">
                  <a:moveTo>
                    <a:pt x="0" y="0"/>
                  </a:moveTo>
                  <a:lnTo>
                    <a:pt x="133945" y="49609"/>
                  </a:lnTo>
                  <a:lnTo>
                    <a:pt x="133945" y="148828"/>
                  </a:lnTo>
                  <a:lnTo>
                    <a:pt x="0" y="148828"/>
                  </a:lnTo>
                  <a:lnTo>
                    <a:pt x="0" y="0"/>
                  </a:lnTo>
                  <a:close/>
                </a:path>
              </a:pathLst>
            </a:custGeom>
            <a:noFill/>
            <a:ln w="19844" cap="rnd">
              <a:solidFill>
                <a:schemeClr val="accent2"/>
              </a:solidFill>
              <a:prstDash val="solid"/>
              <a:round/>
            </a:ln>
          </p:spPr>
          <p:txBody>
            <a:bodyPr rtlCol="0" anchor="ctr"/>
            <a:lstStyle/>
            <a:p>
              <a:endParaRPr lang="zh-CN" altLang="en-US"/>
            </a:p>
          </p:txBody>
        </p:sp>
        <p:sp>
          <p:nvSpPr>
            <p:cNvPr id="36" name="任意多边形: 形状 35"/>
            <p:cNvSpPr/>
            <p:nvPr/>
          </p:nvSpPr>
          <p:spPr>
            <a:xfrm>
              <a:off x="462755" y="507603"/>
              <a:ext cx="64492" cy="148828"/>
            </a:xfrm>
            <a:custGeom>
              <a:avLst/>
              <a:gdLst>
                <a:gd name="connsiteX0" fmla="*/ 64492 w 64492"/>
                <a:gd name="connsiteY0" fmla="*/ 0 h 148828"/>
                <a:gd name="connsiteX1" fmla="*/ 0 w 64492"/>
                <a:gd name="connsiteY1" fmla="*/ 49609 h 148828"/>
                <a:gd name="connsiteX2" fmla="*/ 0 w 64492"/>
                <a:gd name="connsiteY2" fmla="*/ 148828 h 148828"/>
                <a:gd name="connsiteX3" fmla="*/ 64492 w 64492"/>
                <a:gd name="connsiteY3" fmla="*/ 148828 h 148828"/>
              </a:gdLst>
              <a:ahLst/>
              <a:cxnLst>
                <a:cxn ang="0">
                  <a:pos x="connsiteX0" y="connsiteY0"/>
                </a:cxn>
                <a:cxn ang="0">
                  <a:pos x="connsiteX1" y="connsiteY1"/>
                </a:cxn>
                <a:cxn ang="0">
                  <a:pos x="connsiteX2" y="connsiteY2"/>
                </a:cxn>
                <a:cxn ang="0">
                  <a:pos x="connsiteX3" y="connsiteY3"/>
                </a:cxn>
              </a:cxnLst>
              <a:rect l="l" t="t" r="r" b="b"/>
              <a:pathLst>
                <a:path w="64492" h="148828">
                  <a:moveTo>
                    <a:pt x="64492" y="0"/>
                  </a:moveTo>
                  <a:lnTo>
                    <a:pt x="0" y="49609"/>
                  </a:lnTo>
                  <a:lnTo>
                    <a:pt x="0" y="148828"/>
                  </a:lnTo>
                  <a:lnTo>
                    <a:pt x="64492" y="148828"/>
                  </a:lnTo>
                </a:path>
              </a:pathLst>
            </a:custGeom>
            <a:noFill/>
            <a:ln w="19844" cap="rnd">
              <a:solidFill>
                <a:schemeClr val="accent2"/>
              </a:solidFill>
              <a:prstDash val="solid"/>
              <a:round/>
            </a:ln>
          </p:spPr>
          <p:txBody>
            <a:bodyPr rtlCol="0" anchor="ctr"/>
            <a:lstStyle/>
            <a:p>
              <a:endParaRPr lang="zh-CN" altLang="en-US"/>
            </a:p>
          </p:txBody>
        </p:sp>
        <p:sp>
          <p:nvSpPr>
            <p:cNvPr id="37" name="任意多边形: 形状 36"/>
            <p:cNvSpPr/>
            <p:nvPr/>
          </p:nvSpPr>
          <p:spPr>
            <a:xfrm>
              <a:off x="571896" y="582017"/>
              <a:ext cx="44648" cy="74414"/>
            </a:xfrm>
            <a:custGeom>
              <a:avLst/>
              <a:gdLst>
                <a:gd name="connsiteX0" fmla="*/ 44648 w 44648"/>
                <a:gd name="connsiteY0" fmla="*/ 74414 h 74414"/>
                <a:gd name="connsiteX1" fmla="*/ 44648 w 44648"/>
                <a:gd name="connsiteY1" fmla="*/ 14883 h 74414"/>
                <a:gd name="connsiteX2" fmla="*/ 0 w 44648"/>
                <a:gd name="connsiteY2" fmla="*/ 0 h 74414"/>
                <a:gd name="connsiteX3" fmla="*/ 0 w 44648"/>
                <a:gd name="connsiteY3" fmla="*/ 74414 h 74414"/>
              </a:gdLst>
              <a:ahLst/>
              <a:cxnLst>
                <a:cxn ang="0">
                  <a:pos x="connsiteX0" y="connsiteY0"/>
                </a:cxn>
                <a:cxn ang="0">
                  <a:pos x="connsiteX1" y="connsiteY1"/>
                </a:cxn>
                <a:cxn ang="0">
                  <a:pos x="connsiteX2" y="connsiteY2"/>
                </a:cxn>
                <a:cxn ang="0">
                  <a:pos x="connsiteX3" y="connsiteY3"/>
                </a:cxn>
              </a:cxnLst>
              <a:rect l="l" t="t" r="r" b="b"/>
              <a:pathLst>
                <a:path w="44648" h="74414">
                  <a:moveTo>
                    <a:pt x="44648" y="74414"/>
                  </a:moveTo>
                  <a:lnTo>
                    <a:pt x="44648" y="14883"/>
                  </a:lnTo>
                  <a:lnTo>
                    <a:pt x="0" y="0"/>
                  </a:lnTo>
                  <a:lnTo>
                    <a:pt x="0" y="74414"/>
                  </a:lnTo>
                </a:path>
              </a:pathLst>
            </a:custGeom>
            <a:noFill/>
            <a:ln w="19844" cap="rnd">
              <a:solidFill>
                <a:schemeClr val="accent2"/>
              </a:solidFill>
              <a:prstDash val="solid"/>
              <a:round/>
            </a:ln>
          </p:spPr>
          <p:txBody>
            <a:bodyPr rtlCol="0" anchor="ctr"/>
            <a:lstStyle/>
            <a:p>
              <a:endParaRPr lang="zh-CN" altLang="en-US"/>
            </a:p>
          </p:txBody>
        </p:sp>
        <p:sp>
          <p:nvSpPr>
            <p:cNvPr id="38" name="任意多边形: 形状 37"/>
            <p:cNvSpPr/>
            <p:nvPr/>
          </p:nvSpPr>
          <p:spPr>
            <a:xfrm>
              <a:off x="527247" y="656431"/>
              <a:ext cx="133945" cy="4960"/>
            </a:xfrm>
            <a:custGeom>
              <a:avLst/>
              <a:gdLst>
                <a:gd name="connsiteX0" fmla="*/ 133945 w 133945"/>
                <a:gd name="connsiteY0" fmla="*/ 0 h 4960"/>
                <a:gd name="connsiteX1" fmla="*/ 0 w 133945"/>
                <a:gd name="connsiteY1" fmla="*/ 0 h 4960"/>
              </a:gdLst>
              <a:ahLst/>
              <a:cxnLst>
                <a:cxn ang="0">
                  <a:pos x="connsiteX0" y="connsiteY0"/>
                </a:cxn>
                <a:cxn ang="0">
                  <a:pos x="connsiteX1" y="connsiteY1"/>
                </a:cxn>
              </a:cxnLst>
              <a:rect l="l" t="t" r="r" b="b"/>
              <a:pathLst>
                <a:path w="133945" h="4960">
                  <a:moveTo>
                    <a:pt x="133945" y="0"/>
                  </a:moveTo>
                  <a:lnTo>
                    <a:pt x="0" y="0"/>
                  </a:lnTo>
                </a:path>
              </a:pathLst>
            </a:custGeom>
            <a:noFill/>
            <a:ln w="19844" cap="rnd">
              <a:solidFill>
                <a:schemeClr val="accent2"/>
              </a:solidFill>
              <a:prstDash val="solid"/>
              <a:round/>
            </a:ln>
          </p:spPr>
          <p:txBody>
            <a:bodyPr rtlCol="0" anchor="ctr"/>
            <a:lstStyle/>
            <a:p>
              <a:endParaRPr lang="zh-CN" altLang="en-US"/>
            </a:p>
          </p:txBody>
        </p:sp>
      </p:grpSp>
      <p:sp>
        <p:nvSpPr>
          <p:cNvPr id="39" name="文本框 38"/>
          <p:cNvSpPr txBox="1"/>
          <p:nvPr userDrawn="1"/>
        </p:nvSpPr>
        <p:spPr>
          <a:xfrm>
            <a:off x="961128" y="469700"/>
            <a:ext cx="718145" cy="215444"/>
          </a:xfrm>
          <a:prstGeom prst="rect">
            <a:avLst/>
          </a:prstGeom>
          <a:noFill/>
        </p:spPr>
        <p:txBody>
          <a:bodyPr wrap="none" lIns="0" tIns="0" rIns="0" bIns="0" rtlCol="0">
            <a:no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rPr>
              <a:t>名称</a:t>
            </a:r>
            <a:endPar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endParaRPr>
          </a:p>
        </p:txBody>
      </p:sp>
      <p:sp>
        <p:nvSpPr>
          <p:cNvPr id="40" name="文本框 39"/>
          <p:cNvSpPr txBox="1"/>
          <p:nvPr userDrawn="1"/>
        </p:nvSpPr>
        <p:spPr>
          <a:xfrm>
            <a:off x="1167186" y="5258711"/>
            <a:ext cx="2213811" cy="276999"/>
          </a:xfrm>
          <a:prstGeom prst="rect">
            <a:avLst/>
          </a:prstGeom>
          <a:noFill/>
        </p:spPr>
        <p:txBody>
          <a:bodyPr wrap="none" lIns="0" tIns="0" rIns="0" bIns="0" rtlCol="0">
            <a:no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汇报人：</a:t>
            </a:r>
            <a:r>
              <a:rPr lang="en-US" altLang="zh-CN" b="1" dirty="0" err="1">
                <a:solidFill>
                  <a:schemeClr val="tx1">
                    <a:lumMod val="85000"/>
                    <a:lumOff val="15000"/>
                  </a:schemeClr>
                </a:solidFill>
                <a:latin typeface="微软雅黑" panose="020B0503020204020204" pitchFamily="34" charset="-122"/>
                <a:ea typeface="微软雅黑" panose="020B0503020204020204" pitchFamily="34" charset="-122"/>
              </a:rPr>
              <a:t>OfficePLUS</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1" name="组合 40"/>
          <p:cNvGrpSpPr/>
          <p:nvPr userDrawn="1"/>
        </p:nvGrpSpPr>
        <p:grpSpPr>
          <a:xfrm>
            <a:off x="1051378" y="5207407"/>
            <a:ext cx="2445426" cy="379606"/>
            <a:chOff x="935041" y="5207407"/>
            <a:chExt cx="2445426" cy="379606"/>
          </a:xfrm>
        </p:grpSpPr>
        <p:sp>
          <p:nvSpPr>
            <p:cNvPr id="42" name="半闭框 41"/>
            <p:cNvSpPr/>
            <p:nvPr/>
          </p:nvSpPr>
          <p:spPr>
            <a:xfrm>
              <a:off x="935041" y="5207407"/>
              <a:ext cx="232674" cy="232674"/>
            </a:xfrm>
            <a:prstGeom prst="halfFrame">
              <a:avLst>
                <a:gd name="adj1" fmla="val 16726"/>
                <a:gd name="adj2" fmla="val 17262"/>
              </a:avLst>
            </a:prstGeom>
            <a:gradFill flip="none" rotWithShape="1">
              <a:gsLst>
                <a:gs pos="0">
                  <a:schemeClr val="accent1"/>
                </a:gs>
                <a:gs pos="98000">
                  <a:schemeClr val="accent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半闭框 42"/>
            <p:cNvSpPr/>
            <p:nvPr/>
          </p:nvSpPr>
          <p:spPr>
            <a:xfrm rot="10800000">
              <a:off x="3147793" y="5354339"/>
              <a:ext cx="232674" cy="232674"/>
            </a:xfrm>
            <a:prstGeom prst="halfFrame">
              <a:avLst>
                <a:gd name="adj1" fmla="val 16726"/>
                <a:gd name="adj2" fmla="val 17262"/>
              </a:avLst>
            </a:prstGeom>
            <a:gradFill flip="none" rotWithShape="1">
              <a:gsLst>
                <a:gs pos="0">
                  <a:schemeClr val="accent1"/>
                </a:gs>
                <a:gs pos="98000">
                  <a:schemeClr val="accent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36" name="图片 35" descr="城市的高楼大厦&#10;&#10;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22066" b="53750"/>
          <a:stretch>
            <a:fillRect/>
          </a:stretch>
        </p:blipFill>
        <p:spPr>
          <a:xfrm>
            <a:off x="0" y="750823"/>
            <a:ext cx="12192000" cy="1658502"/>
          </a:xfrm>
          <a:prstGeom prst="rect">
            <a:avLst/>
          </a:prstGeom>
        </p:spPr>
      </p:pic>
      <p:sp>
        <p:nvSpPr>
          <p:cNvPr id="37" name="文本框 36"/>
          <p:cNvSpPr txBox="1"/>
          <p:nvPr userDrawn="1"/>
        </p:nvSpPr>
        <p:spPr>
          <a:xfrm>
            <a:off x="1186643" y="5340649"/>
            <a:ext cx="9818714" cy="2215991"/>
          </a:xfrm>
          <a:prstGeom prst="rect">
            <a:avLst/>
          </a:prstGeom>
          <a:noFill/>
        </p:spPr>
        <p:txBody>
          <a:bodyPr wrap="none" rtlCol="0">
            <a:noAutofit/>
          </a:bodyPr>
          <a:lstStyle/>
          <a:p>
            <a:pPr algn="ctr"/>
            <a:r>
              <a:rPr lang="en-US" altLang="zh-CN" sz="13800" dirty="0">
                <a:solidFill>
                  <a:schemeClr val="bg1">
                    <a:lumMod val="65000"/>
                    <a:alpha val="17000"/>
                  </a:schemeClr>
                </a:solidFill>
                <a:latin typeface="Arial Black" panose="020B0A04020102020204" pitchFamily="34" charset="0"/>
                <a:ea typeface="微软雅黑" panose="020B0503020204020204" pitchFamily="34" charset="-122"/>
                <a:cs typeface="Arial" panose="020B0604020202020204" pitchFamily="34" charset="0"/>
              </a:rPr>
              <a:t>CONTENT</a:t>
            </a:r>
            <a:endParaRPr lang="zh-CN" altLang="en-US" sz="13800" dirty="0">
              <a:solidFill>
                <a:schemeClr val="bg1">
                  <a:lumMod val="65000"/>
                  <a:alpha val="17000"/>
                </a:schemeClr>
              </a:solidFill>
              <a:latin typeface="Arial Black" panose="020B0A04020102020204" pitchFamily="34" charset="0"/>
              <a:ea typeface="微软雅黑" panose="020B0503020204020204" pitchFamily="34" charset="-122"/>
              <a:cs typeface="Arial" panose="020B0604020202020204" pitchFamily="34" charset="0"/>
            </a:endParaRPr>
          </a:p>
        </p:txBody>
      </p:sp>
      <p:cxnSp>
        <p:nvCxnSpPr>
          <p:cNvPr id="38" name="直接连接符 37"/>
          <p:cNvCxnSpPr/>
          <p:nvPr userDrawn="1"/>
        </p:nvCxnSpPr>
        <p:spPr>
          <a:xfrm>
            <a:off x="1045092"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39" name="文本框 38"/>
          <p:cNvSpPr txBox="1"/>
          <p:nvPr userDrawn="1"/>
        </p:nvSpPr>
        <p:spPr>
          <a:xfrm>
            <a:off x="1045092" y="2801873"/>
            <a:ext cx="1266372" cy="1231106"/>
          </a:xfrm>
          <a:prstGeom prst="rect">
            <a:avLst/>
          </a:prstGeom>
          <a:noFill/>
        </p:spPr>
        <p:txBody>
          <a:bodyPr wrap="none" lIns="0" tIns="0" rIns="0" bIns="0" rtlCol="0">
            <a:spAutoFit/>
          </a:bodyPr>
          <a:lstStyle/>
          <a:p>
            <a:r>
              <a:rPr lang="en-US" altLang="zh-CN" sz="8000" b="1" dirty="0">
                <a:blipFill dpi="0" rotWithShape="1">
                  <a:blip r:embed="rId4"/>
                  <a:srcRect/>
                  <a:tile tx="6350" ty="-241300" sx="100000" sy="100000" flip="none" algn="tl"/>
                </a:blipFill>
                <a:latin typeface="微软雅黑" panose="020B0503020204020204" pitchFamily="34" charset="-122"/>
                <a:ea typeface="微软雅黑" panose="020B0503020204020204" pitchFamily="34" charset="-122"/>
              </a:rPr>
              <a:t>01</a:t>
            </a:r>
            <a:endParaRPr lang="zh-CN" altLang="en-US" sz="8000" b="1" dirty="0">
              <a:blipFill dpi="0" rotWithShape="1">
                <a:blip r:embed="rId4"/>
                <a:srcRect/>
                <a:tile tx="6350" ty="-241300" sx="100000" sy="100000" flip="none" algn="tl"/>
              </a:blipFill>
              <a:latin typeface="微软雅黑" panose="020B0503020204020204" pitchFamily="34" charset="-122"/>
              <a:ea typeface="微软雅黑" panose="020B0503020204020204" pitchFamily="34" charset="-122"/>
            </a:endParaRPr>
          </a:p>
        </p:txBody>
      </p:sp>
      <p:sp>
        <p:nvSpPr>
          <p:cNvPr id="40" name="文本框 39"/>
          <p:cNvSpPr txBox="1"/>
          <p:nvPr userDrawn="1"/>
        </p:nvSpPr>
        <p:spPr>
          <a:xfrm>
            <a:off x="1045092" y="4686597"/>
            <a:ext cx="1436291" cy="430887"/>
          </a:xfrm>
          <a:prstGeom prst="rect">
            <a:avLst/>
          </a:prstGeom>
          <a:noFill/>
        </p:spPr>
        <p:txBody>
          <a:bodyPr wrap="none" lIns="0" tIns="0" rIns="0" bIns="0" rtlCol="0">
            <a:noAutofit/>
          </a:bodyPr>
          <a:lstStyle/>
          <a:p>
            <a:r>
              <a:rPr lang="zh-CN" altLang="en-US" sz="2800" b="1" dirty="0">
                <a:latin typeface="微软雅黑" panose="020B0503020204020204" pitchFamily="34" charset="-122"/>
                <a:ea typeface="微软雅黑" panose="020B0503020204020204" pitchFamily="34" charset="-122"/>
              </a:rPr>
              <a:t>工作回顾</a:t>
            </a:r>
            <a:endParaRPr lang="zh-CN" altLang="en-US" sz="2800" b="1" dirty="0">
              <a:latin typeface="微软雅黑" panose="020B0503020204020204" pitchFamily="34" charset="-122"/>
              <a:ea typeface="微软雅黑" panose="020B0503020204020204" pitchFamily="34" charset="-122"/>
            </a:endParaRPr>
          </a:p>
        </p:txBody>
      </p:sp>
      <p:sp>
        <p:nvSpPr>
          <p:cNvPr id="41" name="文本框 40"/>
          <p:cNvSpPr txBox="1"/>
          <p:nvPr userDrawn="1"/>
        </p:nvSpPr>
        <p:spPr>
          <a:xfrm>
            <a:off x="1045092" y="5159892"/>
            <a:ext cx="1362168" cy="215444"/>
          </a:xfrm>
          <a:prstGeom prst="rect">
            <a:avLst/>
          </a:prstGeom>
          <a:noFill/>
        </p:spPr>
        <p:txBody>
          <a:bodyPr wrap="none" lIns="0" tIns="0" rIns="0" bIns="0" rtlCol="0">
            <a:no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WORK REVIEW</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userDrawn="1"/>
        </p:nvSpPr>
        <p:spPr>
          <a:xfrm>
            <a:off x="0" y="744274"/>
            <a:ext cx="12204834" cy="1665051"/>
          </a:xfrm>
          <a:prstGeom prst="rect">
            <a:avLst/>
          </a:prstGeom>
          <a:gradFill flip="none" rotWithShape="1">
            <a:gsLst>
              <a:gs pos="0">
                <a:schemeClr val="accent1">
                  <a:alpha val="85000"/>
                </a:schemeClr>
              </a:gs>
              <a:gs pos="98000">
                <a:schemeClr val="accent2">
                  <a:alpha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文本框 42"/>
          <p:cNvSpPr txBox="1"/>
          <p:nvPr userDrawn="1"/>
        </p:nvSpPr>
        <p:spPr>
          <a:xfrm>
            <a:off x="4804131" y="907543"/>
            <a:ext cx="2596572" cy="1107996"/>
          </a:xfrm>
          <a:prstGeom prst="rect">
            <a:avLst/>
          </a:prstGeom>
          <a:noFill/>
        </p:spPr>
        <p:txBody>
          <a:bodyPr wrap="square" lIns="0" tIns="0" rIns="0" bIns="0" rtlCol="0">
            <a:noAutofit/>
          </a:bodyPr>
          <a:lstStyle/>
          <a:p>
            <a:pPr algn="ctr"/>
            <a:r>
              <a:rPr lang="zh-CN" altLang="en-US" sz="7200" dirty="0">
                <a:solidFill>
                  <a:schemeClr val="bg1">
                    <a:lumMod val="95000"/>
                  </a:schemeClr>
                </a:solidFill>
                <a:latin typeface="微软雅黑" panose="020B0503020204020204" pitchFamily="34" charset="-122"/>
                <a:ea typeface="微软雅黑" panose="020B0503020204020204" pitchFamily="34" charset="-122"/>
              </a:rPr>
              <a:t>目录</a:t>
            </a:r>
            <a:endParaRPr lang="zh-CN" altLang="en-US" sz="7200" dirty="0">
              <a:solidFill>
                <a:schemeClr val="bg1">
                  <a:lumMod val="95000"/>
                </a:schemeClr>
              </a:solidFill>
              <a:latin typeface="微软雅黑" panose="020B0503020204020204" pitchFamily="34" charset="-122"/>
              <a:ea typeface="微软雅黑" panose="020B0503020204020204" pitchFamily="34" charset="-122"/>
            </a:endParaRPr>
          </a:p>
        </p:txBody>
      </p:sp>
      <p:cxnSp>
        <p:nvCxnSpPr>
          <p:cNvPr id="44" name="直接连接符 43"/>
          <p:cNvCxnSpPr/>
          <p:nvPr userDrawn="1"/>
        </p:nvCxnSpPr>
        <p:spPr>
          <a:xfrm>
            <a:off x="3927907"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45" name="文本框 44"/>
          <p:cNvSpPr txBox="1"/>
          <p:nvPr userDrawn="1"/>
        </p:nvSpPr>
        <p:spPr>
          <a:xfrm>
            <a:off x="3927907" y="2801873"/>
            <a:ext cx="1266372" cy="1231106"/>
          </a:xfrm>
          <a:prstGeom prst="rect">
            <a:avLst/>
          </a:prstGeom>
          <a:noFill/>
        </p:spPr>
        <p:txBody>
          <a:bodyPr wrap="none" lIns="0" tIns="0" rIns="0" bIns="0" rtlCol="0">
            <a:spAutoFit/>
          </a:bodyPr>
          <a:lstStyle/>
          <a:p>
            <a:r>
              <a:rPr lang="en-US" altLang="zh-CN" sz="8000" b="1" dirty="0">
                <a:blipFill dpi="0" rotWithShape="1">
                  <a:blip r:embed="rId4"/>
                  <a:srcRect/>
                  <a:tile tx="6350" ty="-12700" sx="100000" sy="100000" flip="none" algn="tl"/>
                </a:blipFill>
                <a:latin typeface="微软雅黑" panose="020B0503020204020204" pitchFamily="34" charset="-122"/>
                <a:ea typeface="微软雅黑" panose="020B0503020204020204" pitchFamily="34" charset="-122"/>
              </a:rPr>
              <a:t>02</a:t>
            </a:r>
            <a:endParaRPr lang="zh-CN" altLang="en-US" sz="8000" b="1" dirty="0">
              <a:blipFill dpi="0" rotWithShape="1">
                <a:blip r:embed="rId4"/>
                <a:srcRect/>
                <a:tile tx="6350" ty="-12700" sx="100000" sy="100000" flip="none" algn="tl"/>
              </a:blipFill>
              <a:latin typeface="微软雅黑" panose="020B0503020204020204" pitchFamily="34" charset="-122"/>
              <a:ea typeface="微软雅黑" panose="020B0503020204020204" pitchFamily="34" charset="-122"/>
            </a:endParaRPr>
          </a:p>
        </p:txBody>
      </p:sp>
      <p:sp>
        <p:nvSpPr>
          <p:cNvPr id="46" name="文本框 45"/>
          <p:cNvSpPr txBox="1"/>
          <p:nvPr userDrawn="1"/>
        </p:nvSpPr>
        <p:spPr>
          <a:xfrm>
            <a:off x="3927907" y="4686597"/>
            <a:ext cx="1436291" cy="430887"/>
          </a:xfrm>
          <a:prstGeom prst="rect">
            <a:avLst/>
          </a:prstGeom>
          <a:noFill/>
        </p:spPr>
        <p:txBody>
          <a:bodyPr wrap="none" lIns="0" tIns="0" rIns="0" bIns="0" rtlCol="0">
            <a:noAutofit/>
          </a:bodyPr>
          <a:lstStyle/>
          <a:p>
            <a:r>
              <a:rPr lang="zh-CN" altLang="en-US" sz="2800" b="1" dirty="0">
                <a:latin typeface="微软雅黑" panose="020B0503020204020204" pitchFamily="34" charset="-122"/>
                <a:ea typeface="微软雅黑" panose="020B0503020204020204" pitchFamily="34" charset="-122"/>
              </a:rPr>
              <a:t>取得成就</a:t>
            </a:r>
            <a:endParaRPr lang="zh-CN" altLang="en-US" sz="2800" b="1" dirty="0">
              <a:latin typeface="微软雅黑" panose="020B0503020204020204" pitchFamily="34" charset="-122"/>
              <a:ea typeface="微软雅黑" panose="020B0503020204020204" pitchFamily="34" charset="-122"/>
            </a:endParaRPr>
          </a:p>
        </p:txBody>
      </p:sp>
      <p:sp>
        <p:nvSpPr>
          <p:cNvPr id="47" name="文本框 46"/>
          <p:cNvSpPr txBox="1"/>
          <p:nvPr userDrawn="1"/>
        </p:nvSpPr>
        <p:spPr>
          <a:xfrm>
            <a:off x="3927907" y="5159892"/>
            <a:ext cx="1860381" cy="215444"/>
          </a:xfrm>
          <a:prstGeom prst="rect">
            <a:avLst/>
          </a:prstGeom>
          <a:noFill/>
        </p:spPr>
        <p:txBody>
          <a:bodyPr wrap="none" lIns="0" tIns="0" rIns="0" bIns="0" rtlCol="0">
            <a:no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GET ACHIEVEMENTS</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userDrawn="1"/>
        </p:nvCxnSpPr>
        <p:spPr>
          <a:xfrm>
            <a:off x="6810722"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49" name="文本框 48"/>
          <p:cNvSpPr txBox="1"/>
          <p:nvPr userDrawn="1"/>
        </p:nvSpPr>
        <p:spPr>
          <a:xfrm>
            <a:off x="6810722" y="2801873"/>
            <a:ext cx="1266372" cy="1231106"/>
          </a:xfrm>
          <a:prstGeom prst="rect">
            <a:avLst/>
          </a:prstGeom>
          <a:noFill/>
        </p:spPr>
        <p:txBody>
          <a:bodyPr wrap="none" lIns="0" tIns="0" rIns="0" bIns="0" rtlCol="0">
            <a:spAutoFit/>
          </a:bodyPr>
          <a:lstStyle/>
          <a:p>
            <a:r>
              <a:rPr lang="en-US" altLang="zh-CN" sz="8000" b="1" dirty="0">
                <a:blipFill dpi="0" rotWithShape="1">
                  <a:blip r:embed="rId4"/>
                  <a:srcRect/>
                  <a:tile tx="6350" ty="-438150" sx="100000" sy="100000" flip="none" algn="tl"/>
                </a:blipFill>
                <a:latin typeface="微软雅黑" panose="020B0503020204020204" pitchFamily="34" charset="-122"/>
                <a:ea typeface="微软雅黑" panose="020B0503020204020204" pitchFamily="34" charset="-122"/>
              </a:rPr>
              <a:t>03</a:t>
            </a:r>
            <a:endParaRPr lang="zh-CN" altLang="en-US" sz="8000" b="1" dirty="0">
              <a:blipFill dpi="0" rotWithShape="1">
                <a:blip r:embed="rId4"/>
                <a:srcRect/>
                <a:tile tx="6350" ty="-438150" sx="100000" sy="100000" flip="none" algn="tl"/>
              </a:blipFill>
              <a:latin typeface="微软雅黑" panose="020B0503020204020204" pitchFamily="34" charset="-122"/>
              <a:ea typeface="微软雅黑" panose="020B0503020204020204" pitchFamily="34" charset="-122"/>
            </a:endParaRPr>
          </a:p>
        </p:txBody>
      </p:sp>
      <p:sp>
        <p:nvSpPr>
          <p:cNvPr id="50" name="文本框 49"/>
          <p:cNvSpPr txBox="1"/>
          <p:nvPr userDrawn="1"/>
        </p:nvSpPr>
        <p:spPr>
          <a:xfrm>
            <a:off x="6810722" y="4686597"/>
            <a:ext cx="1436291" cy="430887"/>
          </a:xfrm>
          <a:prstGeom prst="rect">
            <a:avLst/>
          </a:prstGeom>
          <a:noFill/>
        </p:spPr>
        <p:txBody>
          <a:bodyPr wrap="none" lIns="0" tIns="0" rIns="0" bIns="0" rtlCol="0">
            <a:noAutofit/>
          </a:bodyPr>
          <a:lstStyle/>
          <a:p>
            <a:r>
              <a:rPr lang="zh-CN" altLang="en-US" sz="2800" b="1">
                <a:latin typeface="微软雅黑" panose="020B0503020204020204" pitchFamily="34" charset="-122"/>
                <a:ea typeface="微软雅黑" panose="020B0503020204020204" pitchFamily="34" charset="-122"/>
              </a:rPr>
              <a:t>问题分析</a:t>
            </a:r>
            <a:endParaRPr lang="zh-CN" altLang="en-US" sz="2800" b="1" dirty="0">
              <a:latin typeface="微软雅黑" panose="020B0503020204020204" pitchFamily="34" charset="-122"/>
              <a:ea typeface="微软雅黑" panose="020B0503020204020204" pitchFamily="34" charset="-122"/>
            </a:endParaRPr>
          </a:p>
        </p:txBody>
      </p:sp>
      <p:sp>
        <p:nvSpPr>
          <p:cNvPr id="51" name="文本框 50"/>
          <p:cNvSpPr txBox="1"/>
          <p:nvPr userDrawn="1"/>
        </p:nvSpPr>
        <p:spPr>
          <a:xfrm>
            <a:off x="6810722" y="5159892"/>
            <a:ext cx="1846531" cy="215444"/>
          </a:xfrm>
          <a:prstGeom prst="rect">
            <a:avLst/>
          </a:prstGeom>
          <a:noFill/>
        </p:spPr>
        <p:txBody>
          <a:bodyPr wrap="none" lIns="0" tIns="0" rIns="0" bIns="0" rtlCol="0">
            <a:no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PROBLEM ANALYSIS</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2" name="直接连接符 51"/>
          <p:cNvCxnSpPr/>
          <p:nvPr userDrawn="1"/>
        </p:nvCxnSpPr>
        <p:spPr>
          <a:xfrm>
            <a:off x="9693538"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p:cNvSpPr txBox="1"/>
          <p:nvPr userDrawn="1"/>
        </p:nvSpPr>
        <p:spPr>
          <a:xfrm>
            <a:off x="9693538" y="2801873"/>
            <a:ext cx="1266372" cy="1231106"/>
          </a:xfrm>
          <a:prstGeom prst="rect">
            <a:avLst/>
          </a:prstGeom>
          <a:noFill/>
        </p:spPr>
        <p:txBody>
          <a:bodyPr wrap="none" lIns="0" tIns="0" rIns="0" bIns="0" rtlCol="0">
            <a:spAutoFit/>
          </a:bodyPr>
          <a:lstStyle/>
          <a:p>
            <a:r>
              <a:rPr lang="en-US" altLang="zh-CN" sz="8000" b="1" dirty="0">
                <a:blipFill dpi="0" rotWithShape="1">
                  <a:blip r:embed="rId4"/>
                  <a:srcRect/>
                  <a:tile tx="6350" ty="-127000" sx="100000" sy="100000" flip="none" algn="tl"/>
                </a:blipFill>
                <a:latin typeface="微软雅黑" panose="020B0503020204020204" pitchFamily="34" charset="-122"/>
                <a:ea typeface="微软雅黑" panose="020B0503020204020204" pitchFamily="34" charset="-122"/>
              </a:rPr>
              <a:t>04</a:t>
            </a:r>
            <a:endParaRPr lang="zh-CN" altLang="en-US" sz="8000" b="1" dirty="0">
              <a:blipFill dpi="0" rotWithShape="1">
                <a:blip r:embed="rId4"/>
                <a:srcRect/>
                <a:tile tx="6350" ty="-127000" sx="100000" sy="100000" flip="none" algn="tl"/>
              </a:blipFill>
              <a:latin typeface="微软雅黑" panose="020B0503020204020204" pitchFamily="34" charset="-122"/>
              <a:ea typeface="微软雅黑" panose="020B0503020204020204" pitchFamily="34" charset="-122"/>
            </a:endParaRPr>
          </a:p>
        </p:txBody>
      </p:sp>
      <p:sp>
        <p:nvSpPr>
          <p:cNvPr id="54" name="文本框 53"/>
          <p:cNvSpPr txBox="1"/>
          <p:nvPr userDrawn="1"/>
        </p:nvSpPr>
        <p:spPr>
          <a:xfrm>
            <a:off x="9693538" y="4686597"/>
            <a:ext cx="1436291" cy="430887"/>
          </a:xfrm>
          <a:prstGeom prst="rect">
            <a:avLst/>
          </a:prstGeom>
          <a:noFill/>
        </p:spPr>
        <p:txBody>
          <a:bodyPr wrap="none" lIns="0" tIns="0" rIns="0" bIns="0" rtlCol="0">
            <a:noAutofit/>
          </a:bodyPr>
          <a:lstStyle/>
          <a:p>
            <a:r>
              <a:rPr lang="zh-CN" altLang="en-US" sz="2800" b="1" dirty="0">
                <a:latin typeface="微软雅黑" panose="020B0503020204020204" pitchFamily="34" charset="-122"/>
                <a:ea typeface="微软雅黑" panose="020B0503020204020204" pitchFamily="34" charset="-122"/>
              </a:rPr>
              <a:t>未来规划</a:t>
            </a:r>
            <a:endParaRPr lang="zh-CN" altLang="en-US" sz="2800" b="1" dirty="0">
              <a:latin typeface="微软雅黑" panose="020B0503020204020204" pitchFamily="34" charset="-122"/>
              <a:ea typeface="微软雅黑" panose="020B0503020204020204" pitchFamily="34" charset="-122"/>
            </a:endParaRPr>
          </a:p>
        </p:txBody>
      </p:sp>
      <p:sp>
        <p:nvSpPr>
          <p:cNvPr id="55" name="文本框 54"/>
          <p:cNvSpPr txBox="1"/>
          <p:nvPr userDrawn="1"/>
        </p:nvSpPr>
        <p:spPr>
          <a:xfrm>
            <a:off x="9693538" y="5159892"/>
            <a:ext cx="1783822" cy="215444"/>
          </a:xfrm>
          <a:prstGeom prst="rect">
            <a:avLst/>
          </a:prstGeom>
          <a:noFill/>
        </p:spPr>
        <p:txBody>
          <a:bodyPr wrap="none" lIns="0" tIns="0" rIns="0" bIns="0" rtlCol="0">
            <a:no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FUTURE PLANNING</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6" name="直接连接符 55"/>
          <p:cNvCxnSpPr/>
          <p:nvPr userDrawn="1"/>
        </p:nvCxnSpPr>
        <p:spPr>
          <a:xfrm>
            <a:off x="5766430" y="2127364"/>
            <a:ext cx="671975"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57" name="L 形 56"/>
          <p:cNvSpPr/>
          <p:nvPr userDrawn="1"/>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L 形 57"/>
          <p:cNvSpPr/>
          <p:nvPr userDrawn="1"/>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userDrawn="1"/>
        </p:nvSpPr>
        <p:spPr>
          <a:xfrm>
            <a:off x="11185893" y="438923"/>
            <a:ext cx="563195" cy="276999"/>
          </a:xfrm>
          <a:prstGeom prst="rect">
            <a:avLst/>
          </a:prstGeom>
          <a:noFill/>
        </p:spPr>
        <p:txBody>
          <a:bodyPr wrap="square" lIns="0" tIns="0" rIns="0" bIns="0" rtlCol="0">
            <a:noAutofit/>
          </a:bodyPr>
          <a:lstStyle/>
          <a:p>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20XX</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0" name="组合 59"/>
          <p:cNvGrpSpPr/>
          <p:nvPr userDrawn="1"/>
        </p:nvGrpSpPr>
        <p:grpSpPr>
          <a:xfrm>
            <a:off x="451379" y="459825"/>
            <a:ext cx="303478" cy="235194"/>
            <a:chOff x="462755" y="507603"/>
            <a:chExt cx="198437" cy="153788"/>
          </a:xfrm>
        </p:grpSpPr>
        <p:sp>
          <p:nvSpPr>
            <p:cNvPr id="61" name="任意多边形: 形状 60"/>
            <p:cNvSpPr/>
            <p:nvPr/>
          </p:nvSpPr>
          <p:spPr>
            <a:xfrm>
              <a:off x="527247" y="507603"/>
              <a:ext cx="133945" cy="148828"/>
            </a:xfrm>
            <a:custGeom>
              <a:avLst/>
              <a:gdLst>
                <a:gd name="connsiteX0" fmla="*/ 0 w 133945"/>
                <a:gd name="connsiteY0" fmla="*/ 0 h 148828"/>
                <a:gd name="connsiteX1" fmla="*/ 133945 w 133945"/>
                <a:gd name="connsiteY1" fmla="*/ 49609 h 148828"/>
                <a:gd name="connsiteX2" fmla="*/ 133945 w 133945"/>
                <a:gd name="connsiteY2" fmla="*/ 148828 h 148828"/>
                <a:gd name="connsiteX3" fmla="*/ 0 w 133945"/>
                <a:gd name="connsiteY3" fmla="*/ 148828 h 148828"/>
                <a:gd name="connsiteX4" fmla="*/ 0 w 133945"/>
                <a:gd name="connsiteY4" fmla="*/ 0 h 148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45" h="148828">
                  <a:moveTo>
                    <a:pt x="0" y="0"/>
                  </a:moveTo>
                  <a:lnTo>
                    <a:pt x="133945" y="49609"/>
                  </a:lnTo>
                  <a:lnTo>
                    <a:pt x="133945" y="148828"/>
                  </a:lnTo>
                  <a:lnTo>
                    <a:pt x="0" y="148828"/>
                  </a:lnTo>
                  <a:lnTo>
                    <a:pt x="0" y="0"/>
                  </a:lnTo>
                  <a:close/>
                </a:path>
              </a:pathLst>
            </a:custGeom>
            <a:noFill/>
            <a:ln w="19844" cap="rnd">
              <a:solidFill>
                <a:schemeClr val="accent2"/>
              </a:solidFill>
              <a:prstDash val="solid"/>
              <a:round/>
            </a:ln>
          </p:spPr>
          <p:txBody>
            <a:bodyPr rtlCol="0" anchor="ctr"/>
            <a:lstStyle/>
            <a:p>
              <a:endParaRPr lang="zh-CN" altLang="en-US"/>
            </a:p>
          </p:txBody>
        </p:sp>
        <p:sp>
          <p:nvSpPr>
            <p:cNvPr id="62" name="任意多边形: 形状 61"/>
            <p:cNvSpPr/>
            <p:nvPr/>
          </p:nvSpPr>
          <p:spPr>
            <a:xfrm>
              <a:off x="462755" y="507603"/>
              <a:ext cx="64492" cy="148828"/>
            </a:xfrm>
            <a:custGeom>
              <a:avLst/>
              <a:gdLst>
                <a:gd name="connsiteX0" fmla="*/ 64492 w 64492"/>
                <a:gd name="connsiteY0" fmla="*/ 0 h 148828"/>
                <a:gd name="connsiteX1" fmla="*/ 0 w 64492"/>
                <a:gd name="connsiteY1" fmla="*/ 49609 h 148828"/>
                <a:gd name="connsiteX2" fmla="*/ 0 w 64492"/>
                <a:gd name="connsiteY2" fmla="*/ 148828 h 148828"/>
                <a:gd name="connsiteX3" fmla="*/ 64492 w 64492"/>
                <a:gd name="connsiteY3" fmla="*/ 148828 h 148828"/>
              </a:gdLst>
              <a:ahLst/>
              <a:cxnLst>
                <a:cxn ang="0">
                  <a:pos x="connsiteX0" y="connsiteY0"/>
                </a:cxn>
                <a:cxn ang="0">
                  <a:pos x="connsiteX1" y="connsiteY1"/>
                </a:cxn>
                <a:cxn ang="0">
                  <a:pos x="connsiteX2" y="connsiteY2"/>
                </a:cxn>
                <a:cxn ang="0">
                  <a:pos x="connsiteX3" y="connsiteY3"/>
                </a:cxn>
              </a:cxnLst>
              <a:rect l="l" t="t" r="r" b="b"/>
              <a:pathLst>
                <a:path w="64492" h="148828">
                  <a:moveTo>
                    <a:pt x="64492" y="0"/>
                  </a:moveTo>
                  <a:lnTo>
                    <a:pt x="0" y="49609"/>
                  </a:lnTo>
                  <a:lnTo>
                    <a:pt x="0" y="148828"/>
                  </a:lnTo>
                  <a:lnTo>
                    <a:pt x="64492" y="148828"/>
                  </a:lnTo>
                </a:path>
              </a:pathLst>
            </a:custGeom>
            <a:noFill/>
            <a:ln w="19844" cap="rnd">
              <a:solidFill>
                <a:schemeClr val="accent2"/>
              </a:solidFill>
              <a:prstDash val="solid"/>
              <a:round/>
            </a:ln>
          </p:spPr>
          <p:txBody>
            <a:bodyPr rtlCol="0" anchor="ctr"/>
            <a:lstStyle/>
            <a:p>
              <a:endParaRPr lang="zh-CN" altLang="en-US"/>
            </a:p>
          </p:txBody>
        </p:sp>
        <p:sp>
          <p:nvSpPr>
            <p:cNvPr id="63" name="任意多边形: 形状 62"/>
            <p:cNvSpPr/>
            <p:nvPr/>
          </p:nvSpPr>
          <p:spPr>
            <a:xfrm>
              <a:off x="571896" y="582017"/>
              <a:ext cx="44648" cy="74414"/>
            </a:xfrm>
            <a:custGeom>
              <a:avLst/>
              <a:gdLst>
                <a:gd name="connsiteX0" fmla="*/ 44648 w 44648"/>
                <a:gd name="connsiteY0" fmla="*/ 74414 h 74414"/>
                <a:gd name="connsiteX1" fmla="*/ 44648 w 44648"/>
                <a:gd name="connsiteY1" fmla="*/ 14883 h 74414"/>
                <a:gd name="connsiteX2" fmla="*/ 0 w 44648"/>
                <a:gd name="connsiteY2" fmla="*/ 0 h 74414"/>
                <a:gd name="connsiteX3" fmla="*/ 0 w 44648"/>
                <a:gd name="connsiteY3" fmla="*/ 74414 h 74414"/>
              </a:gdLst>
              <a:ahLst/>
              <a:cxnLst>
                <a:cxn ang="0">
                  <a:pos x="connsiteX0" y="connsiteY0"/>
                </a:cxn>
                <a:cxn ang="0">
                  <a:pos x="connsiteX1" y="connsiteY1"/>
                </a:cxn>
                <a:cxn ang="0">
                  <a:pos x="connsiteX2" y="connsiteY2"/>
                </a:cxn>
                <a:cxn ang="0">
                  <a:pos x="connsiteX3" y="connsiteY3"/>
                </a:cxn>
              </a:cxnLst>
              <a:rect l="l" t="t" r="r" b="b"/>
              <a:pathLst>
                <a:path w="44648" h="74414">
                  <a:moveTo>
                    <a:pt x="44648" y="74414"/>
                  </a:moveTo>
                  <a:lnTo>
                    <a:pt x="44648" y="14883"/>
                  </a:lnTo>
                  <a:lnTo>
                    <a:pt x="0" y="0"/>
                  </a:lnTo>
                  <a:lnTo>
                    <a:pt x="0" y="74414"/>
                  </a:lnTo>
                </a:path>
              </a:pathLst>
            </a:custGeom>
            <a:noFill/>
            <a:ln w="19844" cap="rnd">
              <a:solidFill>
                <a:schemeClr val="accent2"/>
              </a:solidFill>
              <a:prstDash val="solid"/>
              <a:round/>
            </a:ln>
          </p:spPr>
          <p:txBody>
            <a:bodyPr rtlCol="0" anchor="ctr"/>
            <a:lstStyle/>
            <a:p>
              <a:endParaRPr lang="zh-CN" altLang="en-US"/>
            </a:p>
          </p:txBody>
        </p:sp>
        <p:sp>
          <p:nvSpPr>
            <p:cNvPr id="64" name="任意多边形: 形状 63"/>
            <p:cNvSpPr/>
            <p:nvPr/>
          </p:nvSpPr>
          <p:spPr>
            <a:xfrm>
              <a:off x="527247" y="656431"/>
              <a:ext cx="133945" cy="4960"/>
            </a:xfrm>
            <a:custGeom>
              <a:avLst/>
              <a:gdLst>
                <a:gd name="connsiteX0" fmla="*/ 133945 w 133945"/>
                <a:gd name="connsiteY0" fmla="*/ 0 h 4960"/>
                <a:gd name="connsiteX1" fmla="*/ 0 w 133945"/>
                <a:gd name="connsiteY1" fmla="*/ 0 h 4960"/>
              </a:gdLst>
              <a:ahLst/>
              <a:cxnLst>
                <a:cxn ang="0">
                  <a:pos x="connsiteX0" y="connsiteY0"/>
                </a:cxn>
                <a:cxn ang="0">
                  <a:pos x="connsiteX1" y="connsiteY1"/>
                </a:cxn>
              </a:cxnLst>
              <a:rect l="l" t="t" r="r" b="b"/>
              <a:pathLst>
                <a:path w="133945" h="4960">
                  <a:moveTo>
                    <a:pt x="133945" y="0"/>
                  </a:moveTo>
                  <a:lnTo>
                    <a:pt x="0" y="0"/>
                  </a:lnTo>
                </a:path>
              </a:pathLst>
            </a:custGeom>
            <a:noFill/>
            <a:ln w="19844" cap="rnd">
              <a:solidFill>
                <a:schemeClr val="accent2"/>
              </a:solidFill>
              <a:prstDash val="solid"/>
              <a:round/>
            </a:ln>
          </p:spPr>
          <p:txBody>
            <a:bodyPr rtlCol="0" anchor="ctr"/>
            <a:lstStyle/>
            <a:p>
              <a:endParaRPr lang="zh-CN" altLang="en-US"/>
            </a:p>
          </p:txBody>
        </p:sp>
      </p:grpSp>
      <p:sp>
        <p:nvSpPr>
          <p:cNvPr id="65" name="文本框 64"/>
          <p:cNvSpPr txBox="1"/>
          <p:nvPr userDrawn="1"/>
        </p:nvSpPr>
        <p:spPr>
          <a:xfrm>
            <a:off x="961128" y="469700"/>
            <a:ext cx="718145" cy="215444"/>
          </a:xfrm>
          <a:prstGeom prst="rect">
            <a:avLst/>
          </a:prstGeom>
          <a:noFill/>
        </p:spPr>
        <p:txBody>
          <a:bodyPr wrap="none" lIns="0" tIns="0" rIns="0" bIns="0" rtlCol="0">
            <a:no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rPr>
              <a:t>名称</a:t>
            </a:r>
            <a:endPar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
    <p:spTree>
      <p:nvGrpSpPr>
        <p:cNvPr id="1" name=""/>
        <p:cNvGrpSpPr/>
        <p:nvPr/>
      </p:nvGrpSpPr>
      <p:grpSpPr>
        <a:xfrm>
          <a:off x="0" y="0"/>
          <a:ext cx="0" cy="0"/>
          <a:chOff x="0" y="0"/>
          <a:chExt cx="0" cy="0"/>
        </a:xfrm>
      </p:grpSpPr>
      <p:pic>
        <p:nvPicPr>
          <p:cNvPr id="6" name="图片 5" descr="城市的高楼大厦&#10;&#10;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22066" b="53750"/>
          <a:stretch>
            <a:fillRect/>
          </a:stretch>
        </p:blipFill>
        <p:spPr>
          <a:xfrm>
            <a:off x="0" y="750823"/>
            <a:ext cx="12192000" cy="1658502"/>
          </a:xfrm>
          <a:prstGeom prst="rect">
            <a:avLst/>
          </a:prstGeom>
        </p:spPr>
      </p:pic>
      <p:sp>
        <p:nvSpPr>
          <p:cNvPr id="7" name="文本框 6"/>
          <p:cNvSpPr txBox="1"/>
          <p:nvPr userDrawn="1"/>
        </p:nvSpPr>
        <p:spPr>
          <a:xfrm>
            <a:off x="1186643" y="5340649"/>
            <a:ext cx="9818714" cy="2215991"/>
          </a:xfrm>
          <a:prstGeom prst="rect">
            <a:avLst/>
          </a:prstGeom>
          <a:noFill/>
        </p:spPr>
        <p:txBody>
          <a:bodyPr wrap="none" rtlCol="0">
            <a:noAutofit/>
          </a:bodyPr>
          <a:lstStyle/>
          <a:p>
            <a:pPr algn="ctr"/>
            <a:r>
              <a:rPr lang="en-US" altLang="zh-CN" sz="13800" dirty="0">
                <a:solidFill>
                  <a:schemeClr val="bg1">
                    <a:lumMod val="65000"/>
                    <a:alpha val="17000"/>
                  </a:schemeClr>
                </a:solidFill>
                <a:latin typeface="Arial Black" panose="020B0A04020102020204" pitchFamily="34" charset="0"/>
                <a:ea typeface="微软雅黑" panose="020B0503020204020204" pitchFamily="34" charset="-122"/>
                <a:cs typeface="Arial" panose="020B0604020202020204" pitchFamily="34" charset="0"/>
              </a:rPr>
              <a:t>CONTENT</a:t>
            </a:r>
            <a:endParaRPr lang="zh-CN" altLang="en-US" sz="13800" dirty="0">
              <a:solidFill>
                <a:schemeClr val="bg1">
                  <a:lumMod val="65000"/>
                  <a:alpha val="17000"/>
                </a:schemeClr>
              </a:solidFill>
              <a:latin typeface="Arial Black" panose="020B0A04020102020204" pitchFamily="34" charset="0"/>
              <a:ea typeface="微软雅黑" panose="020B0503020204020204" pitchFamily="34" charset="-122"/>
              <a:cs typeface="Arial" panose="020B0604020202020204" pitchFamily="34" charset="0"/>
            </a:endParaRPr>
          </a:p>
        </p:txBody>
      </p:sp>
      <p:sp>
        <p:nvSpPr>
          <p:cNvPr id="8" name="矩形 7"/>
          <p:cNvSpPr/>
          <p:nvPr userDrawn="1"/>
        </p:nvSpPr>
        <p:spPr>
          <a:xfrm>
            <a:off x="0" y="744274"/>
            <a:ext cx="12204834" cy="1665051"/>
          </a:xfrm>
          <a:prstGeom prst="rect">
            <a:avLst/>
          </a:prstGeom>
          <a:gradFill flip="none" rotWithShape="1">
            <a:gsLst>
              <a:gs pos="0">
                <a:schemeClr val="accent1">
                  <a:alpha val="85000"/>
                </a:schemeClr>
              </a:gs>
              <a:gs pos="98000">
                <a:schemeClr val="accent2">
                  <a:alpha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 name="直接连接符 8"/>
          <p:cNvCxnSpPr/>
          <p:nvPr userDrawn="1"/>
        </p:nvCxnSpPr>
        <p:spPr>
          <a:xfrm>
            <a:off x="3927907"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0" name="文本框 9"/>
          <p:cNvSpPr txBox="1"/>
          <p:nvPr userDrawn="1"/>
        </p:nvSpPr>
        <p:spPr>
          <a:xfrm>
            <a:off x="3927907" y="2801873"/>
            <a:ext cx="1266372" cy="1231106"/>
          </a:xfrm>
          <a:prstGeom prst="rect">
            <a:avLst/>
          </a:prstGeom>
          <a:noFill/>
        </p:spPr>
        <p:txBody>
          <a:bodyPr wrap="none" lIns="0" tIns="0" rIns="0" bIns="0" rtlCol="0">
            <a:spAutoFit/>
          </a:bodyPr>
          <a:lstStyle/>
          <a:p>
            <a:r>
              <a:rPr lang="en-US" altLang="zh-CN" sz="8000" b="1" dirty="0">
                <a:solidFill>
                  <a:schemeClr val="bg1">
                    <a:lumMod val="75000"/>
                  </a:schemeClr>
                </a:solidFill>
                <a:latin typeface="微软雅黑" panose="020B0503020204020204" pitchFamily="34" charset="-122"/>
                <a:ea typeface="微软雅黑" panose="020B0503020204020204" pitchFamily="34" charset="-122"/>
              </a:rPr>
              <a:t>02</a:t>
            </a:r>
            <a:endParaRPr lang="zh-CN" altLang="en-US" sz="80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userDrawn="1"/>
        </p:nvSpPr>
        <p:spPr>
          <a:xfrm>
            <a:off x="3927907" y="4686597"/>
            <a:ext cx="1436291" cy="430887"/>
          </a:xfrm>
          <a:prstGeom prst="rect">
            <a:avLst/>
          </a:prstGeom>
          <a:noFill/>
        </p:spPr>
        <p:txBody>
          <a:bodyPr wrap="none" lIns="0" tIns="0" rIns="0" bIns="0" rtlCol="0">
            <a:noAutofit/>
          </a:bodyPr>
          <a:lstStyle/>
          <a:p>
            <a:r>
              <a:rPr lang="zh-CN" altLang="en-US" sz="2800" dirty="0">
                <a:solidFill>
                  <a:schemeClr val="bg1">
                    <a:lumMod val="75000"/>
                  </a:schemeClr>
                </a:solidFill>
                <a:latin typeface="微软雅黑" panose="020B0503020204020204" pitchFamily="34" charset="-122"/>
                <a:ea typeface="微软雅黑" panose="020B0503020204020204" pitchFamily="34" charset="-122"/>
              </a:rPr>
              <a:t>取得成就</a:t>
            </a:r>
            <a:endParaRPr lang="zh-CN" altLang="en-US" sz="2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userDrawn="1"/>
        </p:nvSpPr>
        <p:spPr>
          <a:xfrm>
            <a:off x="3927907" y="5159892"/>
            <a:ext cx="1772280" cy="215444"/>
          </a:xfrm>
          <a:prstGeom prst="rect">
            <a:avLst/>
          </a:prstGeom>
          <a:noFill/>
        </p:spPr>
        <p:txBody>
          <a:bodyPr wrap="none" lIns="0" tIns="0" rIns="0" bIns="0" rtlCol="0">
            <a:noAutofit/>
          </a:bodyPr>
          <a:lstStyle/>
          <a:p>
            <a:r>
              <a:rPr lang="en-US" altLang="zh-CN" sz="1400" dirty="0">
                <a:solidFill>
                  <a:schemeClr val="bg1">
                    <a:lumMod val="75000"/>
                  </a:schemeClr>
                </a:solidFill>
                <a:latin typeface="微软雅黑" panose="020B0503020204020204" pitchFamily="34" charset="-122"/>
                <a:ea typeface="微软雅黑" panose="020B0503020204020204" pitchFamily="34" charset="-122"/>
              </a:rPr>
              <a:t>GET ACHIEVEMENTS</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userDrawn="1"/>
        </p:nvCxnSpPr>
        <p:spPr>
          <a:xfrm>
            <a:off x="6810722"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p:cNvSpPr txBox="1"/>
          <p:nvPr userDrawn="1"/>
        </p:nvSpPr>
        <p:spPr>
          <a:xfrm>
            <a:off x="6810722" y="2801873"/>
            <a:ext cx="1266372" cy="1231106"/>
          </a:xfrm>
          <a:prstGeom prst="rect">
            <a:avLst/>
          </a:prstGeom>
          <a:noFill/>
        </p:spPr>
        <p:txBody>
          <a:bodyPr wrap="none" lIns="0" tIns="0" rIns="0" bIns="0" rtlCol="0">
            <a:spAutoFit/>
          </a:bodyPr>
          <a:lstStyle/>
          <a:p>
            <a:r>
              <a:rPr lang="en-US" altLang="zh-CN" sz="8000" b="1" dirty="0">
                <a:solidFill>
                  <a:schemeClr val="bg1">
                    <a:lumMod val="75000"/>
                  </a:schemeClr>
                </a:solidFill>
                <a:latin typeface="微软雅黑" panose="020B0503020204020204" pitchFamily="34" charset="-122"/>
                <a:ea typeface="微软雅黑" panose="020B0503020204020204" pitchFamily="34" charset="-122"/>
              </a:rPr>
              <a:t>03</a:t>
            </a:r>
            <a:endParaRPr lang="zh-CN" altLang="en-US" sz="80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userDrawn="1"/>
        </p:nvSpPr>
        <p:spPr>
          <a:xfrm>
            <a:off x="6810722" y="4686597"/>
            <a:ext cx="1436291" cy="430887"/>
          </a:xfrm>
          <a:prstGeom prst="rect">
            <a:avLst/>
          </a:prstGeom>
          <a:noFill/>
        </p:spPr>
        <p:txBody>
          <a:bodyPr wrap="none" lIns="0" tIns="0" rIns="0" bIns="0" rtlCol="0">
            <a:noAutofit/>
          </a:bodyPr>
          <a:lstStyle/>
          <a:p>
            <a:r>
              <a:rPr lang="zh-CN" altLang="en-US" sz="2800">
                <a:solidFill>
                  <a:schemeClr val="bg1">
                    <a:lumMod val="75000"/>
                  </a:schemeClr>
                </a:solidFill>
                <a:latin typeface="微软雅黑" panose="020B0503020204020204" pitchFamily="34" charset="-122"/>
                <a:ea typeface="微软雅黑" panose="020B0503020204020204" pitchFamily="34" charset="-122"/>
              </a:rPr>
              <a:t>问题分析</a:t>
            </a:r>
            <a:endParaRPr lang="zh-CN" altLang="en-US" sz="2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userDrawn="1"/>
        </p:nvSpPr>
        <p:spPr>
          <a:xfrm>
            <a:off x="6810722" y="5159892"/>
            <a:ext cx="1748236" cy="215444"/>
          </a:xfrm>
          <a:prstGeom prst="rect">
            <a:avLst/>
          </a:prstGeom>
          <a:noFill/>
        </p:spPr>
        <p:txBody>
          <a:bodyPr wrap="none" lIns="0" tIns="0" rIns="0" bIns="0" rtlCol="0">
            <a:noAutofit/>
          </a:bodyPr>
          <a:lstStyle/>
          <a:p>
            <a:r>
              <a:rPr lang="en-US" altLang="zh-CN" sz="1400" dirty="0">
                <a:solidFill>
                  <a:schemeClr val="bg1">
                    <a:lumMod val="75000"/>
                  </a:schemeClr>
                </a:solidFill>
                <a:latin typeface="微软雅黑" panose="020B0503020204020204" pitchFamily="34" charset="-122"/>
                <a:ea typeface="微软雅黑" panose="020B0503020204020204" pitchFamily="34" charset="-122"/>
              </a:rPr>
              <a:t>PROBLEM ANALYSIS</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userDrawn="1"/>
        </p:nvCxnSpPr>
        <p:spPr>
          <a:xfrm>
            <a:off x="9693538"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8" name="文本框 17"/>
          <p:cNvSpPr txBox="1"/>
          <p:nvPr userDrawn="1"/>
        </p:nvSpPr>
        <p:spPr>
          <a:xfrm>
            <a:off x="9693538" y="2801873"/>
            <a:ext cx="1266372" cy="1231106"/>
          </a:xfrm>
          <a:prstGeom prst="rect">
            <a:avLst/>
          </a:prstGeom>
          <a:noFill/>
        </p:spPr>
        <p:txBody>
          <a:bodyPr wrap="none" lIns="0" tIns="0" rIns="0" bIns="0" rtlCol="0">
            <a:spAutoFit/>
          </a:bodyPr>
          <a:lstStyle/>
          <a:p>
            <a:r>
              <a:rPr lang="en-US" altLang="zh-CN" sz="8000" b="1" dirty="0">
                <a:solidFill>
                  <a:schemeClr val="bg1">
                    <a:lumMod val="75000"/>
                  </a:schemeClr>
                </a:solidFill>
                <a:latin typeface="微软雅黑" panose="020B0503020204020204" pitchFamily="34" charset="-122"/>
                <a:ea typeface="微软雅黑" panose="020B0503020204020204" pitchFamily="34" charset="-122"/>
              </a:rPr>
              <a:t>04</a:t>
            </a:r>
            <a:endParaRPr lang="zh-CN" altLang="en-US" sz="80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9693538" y="4686597"/>
            <a:ext cx="1436291" cy="430887"/>
          </a:xfrm>
          <a:prstGeom prst="rect">
            <a:avLst/>
          </a:prstGeom>
          <a:noFill/>
        </p:spPr>
        <p:txBody>
          <a:bodyPr wrap="none" lIns="0" tIns="0" rIns="0" bIns="0" rtlCol="0">
            <a:noAutofit/>
          </a:bodyPr>
          <a:lstStyle/>
          <a:p>
            <a:r>
              <a:rPr lang="zh-CN" altLang="en-US" sz="2800" dirty="0">
                <a:solidFill>
                  <a:schemeClr val="bg1">
                    <a:lumMod val="75000"/>
                  </a:schemeClr>
                </a:solidFill>
                <a:latin typeface="微软雅黑" panose="020B0503020204020204" pitchFamily="34" charset="-122"/>
                <a:ea typeface="微软雅黑" panose="020B0503020204020204" pitchFamily="34" charset="-122"/>
              </a:rPr>
              <a:t>未来规划</a:t>
            </a:r>
            <a:endParaRPr lang="zh-CN" altLang="en-US" sz="2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0" name="文本框 19"/>
          <p:cNvSpPr txBox="1"/>
          <p:nvPr userDrawn="1"/>
        </p:nvSpPr>
        <p:spPr>
          <a:xfrm>
            <a:off x="9693538" y="5159892"/>
            <a:ext cx="1695208" cy="215444"/>
          </a:xfrm>
          <a:prstGeom prst="rect">
            <a:avLst/>
          </a:prstGeom>
          <a:noFill/>
        </p:spPr>
        <p:txBody>
          <a:bodyPr wrap="none" lIns="0" tIns="0" rIns="0" bIns="0" rtlCol="0">
            <a:noAutofit/>
          </a:bodyPr>
          <a:lstStyle/>
          <a:p>
            <a:r>
              <a:rPr lang="en-US" altLang="zh-CN" sz="1400" dirty="0">
                <a:solidFill>
                  <a:schemeClr val="bg1">
                    <a:lumMod val="75000"/>
                  </a:schemeClr>
                </a:solidFill>
                <a:latin typeface="微软雅黑" panose="020B0503020204020204" pitchFamily="34" charset="-122"/>
                <a:ea typeface="微软雅黑" panose="020B0503020204020204" pitchFamily="34" charset="-122"/>
              </a:rPr>
              <a:t>FUTURE PLANNING</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21" name="直接连接符 20"/>
          <p:cNvCxnSpPr/>
          <p:nvPr userDrawn="1"/>
        </p:nvCxnSpPr>
        <p:spPr>
          <a:xfrm>
            <a:off x="1045092"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22" name="文本框 21"/>
          <p:cNvSpPr txBox="1"/>
          <p:nvPr userDrawn="1"/>
        </p:nvSpPr>
        <p:spPr>
          <a:xfrm>
            <a:off x="1045092" y="2801873"/>
            <a:ext cx="1266372" cy="1231106"/>
          </a:xfrm>
          <a:prstGeom prst="rect">
            <a:avLst/>
          </a:prstGeom>
          <a:noFill/>
        </p:spPr>
        <p:txBody>
          <a:bodyPr wrap="none" lIns="0" tIns="0" rIns="0" bIns="0" rtlCol="0">
            <a:spAutoFit/>
          </a:bodyPr>
          <a:lstStyle/>
          <a:p>
            <a:r>
              <a:rPr lang="en-US" altLang="zh-CN" sz="8000" b="1" dirty="0">
                <a:blipFill dpi="0" rotWithShape="1">
                  <a:blip r:embed="rId4"/>
                  <a:srcRect/>
                  <a:tile tx="6350" ty="-241300" sx="100000" sy="100000" flip="none" algn="tl"/>
                </a:blipFill>
                <a:latin typeface="微软雅黑" panose="020B0503020204020204" pitchFamily="34" charset="-122"/>
                <a:ea typeface="微软雅黑" panose="020B0503020204020204" pitchFamily="34" charset="-122"/>
              </a:rPr>
              <a:t>01</a:t>
            </a:r>
            <a:endParaRPr lang="zh-CN" altLang="en-US" sz="8000" b="1" dirty="0">
              <a:blipFill dpi="0" rotWithShape="1">
                <a:blip r:embed="rId4"/>
                <a:srcRect/>
                <a:tile tx="6350" ty="-241300" sx="100000" sy="100000" flip="none" algn="tl"/>
              </a:blipFill>
              <a:latin typeface="微软雅黑" panose="020B0503020204020204" pitchFamily="34" charset="-122"/>
              <a:ea typeface="微软雅黑" panose="020B0503020204020204" pitchFamily="34" charset="-122"/>
            </a:endParaRPr>
          </a:p>
        </p:txBody>
      </p:sp>
      <p:sp>
        <p:nvSpPr>
          <p:cNvPr id="23" name="文本框 22"/>
          <p:cNvSpPr txBox="1"/>
          <p:nvPr userDrawn="1"/>
        </p:nvSpPr>
        <p:spPr>
          <a:xfrm>
            <a:off x="1045092" y="4686597"/>
            <a:ext cx="1436291" cy="430887"/>
          </a:xfrm>
          <a:prstGeom prst="rect">
            <a:avLst/>
          </a:prstGeom>
          <a:noFill/>
        </p:spPr>
        <p:txBody>
          <a:bodyPr wrap="none" lIns="0" tIns="0" rIns="0" bIns="0" rtlCol="0">
            <a:noAutofit/>
          </a:bodyPr>
          <a:lstStyle/>
          <a:p>
            <a:r>
              <a:rPr lang="zh-CN" altLang="en-US" sz="2800" b="1" dirty="0">
                <a:latin typeface="微软雅黑" panose="020B0503020204020204" pitchFamily="34" charset="-122"/>
                <a:ea typeface="微软雅黑" panose="020B0503020204020204" pitchFamily="34" charset="-122"/>
              </a:rPr>
              <a:t>工作回顾</a:t>
            </a:r>
            <a:endParaRPr lang="zh-CN" altLang="en-US" sz="2800" b="1" dirty="0">
              <a:latin typeface="微软雅黑" panose="020B0503020204020204" pitchFamily="34" charset="-122"/>
              <a:ea typeface="微软雅黑" panose="020B0503020204020204" pitchFamily="34" charset="-122"/>
            </a:endParaRPr>
          </a:p>
        </p:txBody>
      </p:sp>
      <p:sp>
        <p:nvSpPr>
          <p:cNvPr id="24" name="文本框 23"/>
          <p:cNvSpPr txBox="1"/>
          <p:nvPr userDrawn="1"/>
        </p:nvSpPr>
        <p:spPr>
          <a:xfrm>
            <a:off x="1045092" y="5159892"/>
            <a:ext cx="1362168" cy="215444"/>
          </a:xfrm>
          <a:prstGeom prst="rect">
            <a:avLst/>
          </a:prstGeom>
          <a:noFill/>
        </p:spPr>
        <p:txBody>
          <a:bodyPr wrap="none" lIns="0" tIns="0" rIns="0" bIns="0" rtlCol="0">
            <a:noAutofit/>
          </a:body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WORK REVIEW</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L 形 24"/>
          <p:cNvSpPr/>
          <p:nvPr userDrawn="1"/>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L 形 25"/>
          <p:cNvSpPr/>
          <p:nvPr userDrawn="1"/>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11185893" y="438923"/>
            <a:ext cx="563195" cy="276999"/>
          </a:xfrm>
          <a:prstGeom prst="rect">
            <a:avLst/>
          </a:prstGeom>
          <a:noFill/>
        </p:spPr>
        <p:txBody>
          <a:bodyPr wrap="square" lIns="0" tIns="0" rIns="0" bIns="0" rtlCol="0">
            <a:noAutofit/>
          </a:bodyPr>
          <a:lstStyle/>
          <a:p>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20XX</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8" name="组合 27"/>
          <p:cNvGrpSpPr/>
          <p:nvPr userDrawn="1"/>
        </p:nvGrpSpPr>
        <p:grpSpPr>
          <a:xfrm>
            <a:off x="451379" y="459825"/>
            <a:ext cx="303478" cy="235194"/>
            <a:chOff x="462755" y="507603"/>
            <a:chExt cx="198437" cy="153788"/>
          </a:xfrm>
        </p:grpSpPr>
        <p:sp>
          <p:nvSpPr>
            <p:cNvPr id="29" name="任意多边形: 形状 28"/>
            <p:cNvSpPr/>
            <p:nvPr/>
          </p:nvSpPr>
          <p:spPr>
            <a:xfrm>
              <a:off x="527247" y="507603"/>
              <a:ext cx="133945" cy="148828"/>
            </a:xfrm>
            <a:custGeom>
              <a:avLst/>
              <a:gdLst>
                <a:gd name="connsiteX0" fmla="*/ 0 w 133945"/>
                <a:gd name="connsiteY0" fmla="*/ 0 h 148828"/>
                <a:gd name="connsiteX1" fmla="*/ 133945 w 133945"/>
                <a:gd name="connsiteY1" fmla="*/ 49609 h 148828"/>
                <a:gd name="connsiteX2" fmla="*/ 133945 w 133945"/>
                <a:gd name="connsiteY2" fmla="*/ 148828 h 148828"/>
                <a:gd name="connsiteX3" fmla="*/ 0 w 133945"/>
                <a:gd name="connsiteY3" fmla="*/ 148828 h 148828"/>
                <a:gd name="connsiteX4" fmla="*/ 0 w 133945"/>
                <a:gd name="connsiteY4" fmla="*/ 0 h 148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45" h="148828">
                  <a:moveTo>
                    <a:pt x="0" y="0"/>
                  </a:moveTo>
                  <a:lnTo>
                    <a:pt x="133945" y="49609"/>
                  </a:lnTo>
                  <a:lnTo>
                    <a:pt x="133945" y="148828"/>
                  </a:lnTo>
                  <a:lnTo>
                    <a:pt x="0" y="148828"/>
                  </a:lnTo>
                  <a:lnTo>
                    <a:pt x="0" y="0"/>
                  </a:lnTo>
                  <a:close/>
                </a:path>
              </a:pathLst>
            </a:custGeom>
            <a:noFill/>
            <a:ln w="19844" cap="rnd">
              <a:solidFill>
                <a:schemeClr val="accent2"/>
              </a:solidFill>
              <a:prstDash val="solid"/>
              <a:round/>
            </a:ln>
          </p:spPr>
          <p:txBody>
            <a:bodyPr rtlCol="0" anchor="ctr"/>
            <a:lstStyle/>
            <a:p>
              <a:endParaRPr lang="zh-CN" altLang="en-US"/>
            </a:p>
          </p:txBody>
        </p:sp>
        <p:sp>
          <p:nvSpPr>
            <p:cNvPr id="30" name="任意多边形: 形状 29"/>
            <p:cNvSpPr/>
            <p:nvPr/>
          </p:nvSpPr>
          <p:spPr>
            <a:xfrm>
              <a:off x="462755" y="507603"/>
              <a:ext cx="64492" cy="148828"/>
            </a:xfrm>
            <a:custGeom>
              <a:avLst/>
              <a:gdLst>
                <a:gd name="connsiteX0" fmla="*/ 64492 w 64492"/>
                <a:gd name="connsiteY0" fmla="*/ 0 h 148828"/>
                <a:gd name="connsiteX1" fmla="*/ 0 w 64492"/>
                <a:gd name="connsiteY1" fmla="*/ 49609 h 148828"/>
                <a:gd name="connsiteX2" fmla="*/ 0 w 64492"/>
                <a:gd name="connsiteY2" fmla="*/ 148828 h 148828"/>
                <a:gd name="connsiteX3" fmla="*/ 64492 w 64492"/>
                <a:gd name="connsiteY3" fmla="*/ 148828 h 148828"/>
              </a:gdLst>
              <a:ahLst/>
              <a:cxnLst>
                <a:cxn ang="0">
                  <a:pos x="connsiteX0" y="connsiteY0"/>
                </a:cxn>
                <a:cxn ang="0">
                  <a:pos x="connsiteX1" y="connsiteY1"/>
                </a:cxn>
                <a:cxn ang="0">
                  <a:pos x="connsiteX2" y="connsiteY2"/>
                </a:cxn>
                <a:cxn ang="0">
                  <a:pos x="connsiteX3" y="connsiteY3"/>
                </a:cxn>
              </a:cxnLst>
              <a:rect l="l" t="t" r="r" b="b"/>
              <a:pathLst>
                <a:path w="64492" h="148828">
                  <a:moveTo>
                    <a:pt x="64492" y="0"/>
                  </a:moveTo>
                  <a:lnTo>
                    <a:pt x="0" y="49609"/>
                  </a:lnTo>
                  <a:lnTo>
                    <a:pt x="0" y="148828"/>
                  </a:lnTo>
                  <a:lnTo>
                    <a:pt x="64492" y="148828"/>
                  </a:lnTo>
                </a:path>
              </a:pathLst>
            </a:custGeom>
            <a:noFill/>
            <a:ln w="19844" cap="rnd">
              <a:solidFill>
                <a:schemeClr val="accent2"/>
              </a:solidFill>
              <a:prstDash val="solid"/>
              <a:round/>
            </a:ln>
          </p:spPr>
          <p:txBody>
            <a:bodyPr rtlCol="0" anchor="ctr"/>
            <a:lstStyle/>
            <a:p>
              <a:endParaRPr lang="zh-CN" altLang="en-US"/>
            </a:p>
          </p:txBody>
        </p:sp>
        <p:sp>
          <p:nvSpPr>
            <p:cNvPr id="31" name="任意多边形: 形状 30"/>
            <p:cNvSpPr/>
            <p:nvPr/>
          </p:nvSpPr>
          <p:spPr>
            <a:xfrm>
              <a:off x="571896" y="582017"/>
              <a:ext cx="44648" cy="74414"/>
            </a:xfrm>
            <a:custGeom>
              <a:avLst/>
              <a:gdLst>
                <a:gd name="connsiteX0" fmla="*/ 44648 w 44648"/>
                <a:gd name="connsiteY0" fmla="*/ 74414 h 74414"/>
                <a:gd name="connsiteX1" fmla="*/ 44648 w 44648"/>
                <a:gd name="connsiteY1" fmla="*/ 14883 h 74414"/>
                <a:gd name="connsiteX2" fmla="*/ 0 w 44648"/>
                <a:gd name="connsiteY2" fmla="*/ 0 h 74414"/>
                <a:gd name="connsiteX3" fmla="*/ 0 w 44648"/>
                <a:gd name="connsiteY3" fmla="*/ 74414 h 74414"/>
              </a:gdLst>
              <a:ahLst/>
              <a:cxnLst>
                <a:cxn ang="0">
                  <a:pos x="connsiteX0" y="connsiteY0"/>
                </a:cxn>
                <a:cxn ang="0">
                  <a:pos x="connsiteX1" y="connsiteY1"/>
                </a:cxn>
                <a:cxn ang="0">
                  <a:pos x="connsiteX2" y="connsiteY2"/>
                </a:cxn>
                <a:cxn ang="0">
                  <a:pos x="connsiteX3" y="connsiteY3"/>
                </a:cxn>
              </a:cxnLst>
              <a:rect l="l" t="t" r="r" b="b"/>
              <a:pathLst>
                <a:path w="44648" h="74414">
                  <a:moveTo>
                    <a:pt x="44648" y="74414"/>
                  </a:moveTo>
                  <a:lnTo>
                    <a:pt x="44648" y="14883"/>
                  </a:lnTo>
                  <a:lnTo>
                    <a:pt x="0" y="0"/>
                  </a:lnTo>
                  <a:lnTo>
                    <a:pt x="0" y="74414"/>
                  </a:lnTo>
                </a:path>
              </a:pathLst>
            </a:custGeom>
            <a:noFill/>
            <a:ln w="19844" cap="rnd">
              <a:solidFill>
                <a:schemeClr val="accent2"/>
              </a:solidFill>
              <a:prstDash val="solid"/>
              <a:round/>
            </a:ln>
          </p:spPr>
          <p:txBody>
            <a:bodyPr rtlCol="0" anchor="ctr"/>
            <a:lstStyle/>
            <a:p>
              <a:endParaRPr lang="zh-CN" altLang="en-US"/>
            </a:p>
          </p:txBody>
        </p:sp>
        <p:sp>
          <p:nvSpPr>
            <p:cNvPr id="32" name="任意多边形: 形状 31"/>
            <p:cNvSpPr/>
            <p:nvPr/>
          </p:nvSpPr>
          <p:spPr>
            <a:xfrm>
              <a:off x="527247" y="656431"/>
              <a:ext cx="133945" cy="4960"/>
            </a:xfrm>
            <a:custGeom>
              <a:avLst/>
              <a:gdLst>
                <a:gd name="connsiteX0" fmla="*/ 133945 w 133945"/>
                <a:gd name="connsiteY0" fmla="*/ 0 h 4960"/>
                <a:gd name="connsiteX1" fmla="*/ 0 w 133945"/>
                <a:gd name="connsiteY1" fmla="*/ 0 h 4960"/>
              </a:gdLst>
              <a:ahLst/>
              <a:cxnLst>
                <a:cxn ang="0">
                  <a:pos x="connsiteX0" y="connsiteY0"/>
                </a:cxn>
                <a:cxn ang="0">
                  <a:pos x="connsiteX1" y="connsiteY1"/>
                </a:cxn>
              </a:cxnLst>
              <a:rect l="l" t="t" r="r" b="b"/>
              <a:pathLst>
                <a:path w="133945" h="4960">
                  <a:moveTo>
                    <a:pt x="133945" y="0"/>
                  </a:moveTo>
                  <a:lnTo>
                    <a:pt x="0" y="0"/>
                  </a:lnTo>
                </a:path>
              </a:pathLst>
            </a:custGeom>
            <a:noFill/>
            <a:ln w="19844" cap="rnd">
              <a:solidFill>
                <a:schemeClr val="accent2"/>
              </a:solidFill>
              <a:prstDash val="solid"/>
              <a:round/>
            </a:ln>
          </p:spPr>
          <p:txBody>
            <a:bodyPr rtlCol="0" anchor="ctr"/>
            <a:lstStyle/>
            <a:p>
              <a:endParaRPr lang="zh-CN" altLang="en-US"/>
            </a:p>
          </p:txBody>
        </p:sp>
      </p:grpSp>
      <p:sp>
        <p:nvSpPr>
          <p:cNvPr id="33" name="文本框 32"/>
          <p:cNvSpPr txBox="1"/>
          <p:nvPr userDrawn="1"/>
        </p:nvSpPr>
        <p:spPr>
          <a:xfrm>
            <a:off x="961128" y="469700"/>
            <a:ext cx="718145" cy="215444"/>
          </a:xfrm>
          <a:prstGeom prst="rect">
            <a:avLst/>
          </a:prstGeom>
          <a:noFill/>
        </p:spPr>
        <p:txBody>
          <a:bodyPr wrap="none" lIns="0" tIns="0" rIns="0" bIns="0" rtlCol="0">
            <a:no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rPr>
              <a:t>名称</a:t>
            </a:r>
            <a:endPar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endParaRPr>
          </a:p>
        </p:txBody>
      </p:sp>
      <p:sp>
        <p:nvSpPr>
          <p:cNvPr id="34" name="文本框 33"/>
          <p:cNvSpPr txBox="1"/>
          <p:nvPr userDrawn="1"/>
        </p:nvSpPr>
        <p:spPr>
          <a:xfrm>
            <a:off x="4804131" y="907543"/>
            <a:ext cx="2596572" cy="1107996"/>
          </a:xfrm>
          <a:prstGeom prst="rect">
            <a:avLst/>
          </a:prstGeom>
          <a:noFill/>
        </p:spPr>
        <p:txBody>
          <a:bodyPr wrap="square" lIns="0" tIns="0" rIns="0" bIns="0" rtlCol="0">
            <a:noAutofit/>
          </a:bodyPr>
          <a:lstStyle/>
          <a:p>
            <a:pPr algn="ctr"/>
            <a:r>
              <a:rPr lang="zh-CN" altLang="en-US" sz="7200" dirty="0">
                <a:solidFill>
                  <a:schemeClr val="bg1">
                    <a:lumMod val="95000"/>
                  </a:schemeClr>
                </a:solidFill>
                <a:latin typeface="微软雅黑" panose="020B0503020204020204" pitchFamily="34" charset="-122"/>
                <a:ea typeface="微软雅黑" panose="020B0503020204020204" pitchFamily="34" charset="-122"/>
              </a:rPr>
              <a:t>目录</a:t>
            </a:r>
            <a:endParaRPr lang="zh-CN" altLang="en-US" sz="7200" dirty="0">
              <a:solidFill>
                <a:schemeClr val="bg1">
                  <a:lumMod val="95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userDrawn="1"/>
        </p:nvCxnSpPr>
        <p:spPr>
          <a:xfrm>
            <a:off x="5766430" y="2127364"/>
            <a:ext cx="671975"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8" name="图片 27" descr="图片包含 图示&#10;&#10;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4856" t="15185" r="4968" b="43616"/>
          <a:stretch>
            <a:fillRect/>
          </a:stretch>
        </p:blipFill>
        <p:spPr>
          <a:xfrm>
            <a:off x="-14042" y="2930202"/>
            <a:ext cx="12206042" cy="3927798"/>
          </a:xfrm>
          <a:custGeom>
            <a:avLst/>
            <a:gdLst>
              <a:gd name="connsiteX0" fmla="*/ 0 w 12163918"/>
              <a:gd name="connsiteY0" fmla="*/ 0 h 3927798"/>
              <a:gd name="connsiteX1" fmla="*/ 12163918 w 12163918"/>
              <a:gd name="connsiteY1" fmla="*/ 0 h 3927798"/>
              <a:gd name="connsiteX2" fmla="*/ 12163918 w 12163918"/>
              <a:gd name="connsiteY2" fmla="*/ 3927798 h 3927798"/>
              <a:gd name="connsiteX3" fmla="*/ 0 w 12163918"/>
              <a:gd name="connsiteY3" fmla="*/ 3927798 h 3927798"/>
            </a:gdLst>
            <a:ahLst/>
            <a:cxnLst>
              <a:cxn ang="0">
                <a:pos x="connsiteX0" y="connsiteY0"/>
              </a:cxn>
              <a:cxn ang="0">
                <a:pos x="connsiteX1" y="connsiteY1"/>
              </a:cxn>
              <a:cxn ang="0">
                <a:pos x="connsiteX2" y="connsiteY2"/>
              </a:cxn>
              <a:cxn ang="0">
                <a:pos x="connsiteX3" y="connsiteY3"/>
              </a:cxn>
            </a:cxnLst>
            <a:rect l="l" t="t" r="r" b="b"/>
            <a:pathLst>
              <a:path w="12163918" h="3927798">
                <a:moveTo>
                  <a:pt x="0" y="0"/>
                </a:moveTo>
                <a:lnTo>
                  <a:pt x="12163918" y="0"/>
                </a:lnTo>
                <a:lnTo>
                  <a:pt x="12163918" y="3927798"/>
                </a:lnTo>
                <a:lnTo>
                  <a:pt x="0" y="3927798"/>
                </a:lnTo>
                <a:close/>
              </a:path>
            </a:pathLst>
          </a:custGeom>
        </p:spPr>
      </p:pic>
      <p:sp>
        <p:nvSpPr>
          <p:cNvPr id="29" name="矩形 28"/>
          <p:cNvSpPr/>
          <p:nvPr userDrawn="1"/>
        </p:nvSpPr>
        <p:spPr>
          <a:xfrm>
            <a:off x="0" y="2946400"/>
            <a:ext cx="12192000" cy="186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p:cNvSpPr txBox="1"/>
          <p:nvPr userDrawn="1"/>
        </p:nvSpPr>
        <p:spPr>
          <a:xfrm>
            <a:off x="3341079" y="3020466"/>
            <a:ext cx="5509842" cy="1446550"/>
          </a:xfrm>
          <a:prstGeom prst="rect">
            <a:avLst/>
          </a:prstGeom>
          <a:noFill/>
        </p:spPr>
        <p:txBody>
          <a:bodyPr wrap="none" rtlCol="0">
            <a:noAutofit/>
          </a:bodyPr>
          <a:lstStyle/>
          <a:p>
            <a:r>
              <a:rPr lang="en-US" altLang="zh-CN" sz="8800" dirty="0">
                <a:ln>
                  <a:solidFill>
                    <a:schemeClr val="bg1">
                      <a:lumMod val="95000"/>
                    </a:schemeClr>
                  </a:solidFill>
                </a:ln>
                <a:noFill/>
                <a:latin typeface="Arial Black" panose="020B0A04020102020204" pitchFamily="34" charset="0"/>
              </a:rPr>
              <a:t>THANKS</a:t>
            </a:r>
            <a:endParaRPr lang="zh-CN" altLang="en-US" sz="8800" dirty="0">
              <a:ln>
                <a:solidFill>
                  <a:schemeClr val="bg1">
                    <a:lumMod val="95000"/>
                  </a:schemeClr>
                </a:solidFill>
              </a:ln>
              <a:noFill/>
              <a:latin typeface="Arial Black" panose="020B0A04020102020204" pitchFamily="34" charset="0"/>
            </a:endParaRPr>
          </a:p>
        </p:txBody>
      </p:sp>
      <p:sp>
        <p:nvSpPr>
          <p:cNvPr id="31" name="文本框 30"/>
          <p:cNvSpPr txBox="1"/>
          <p:nvPr userDrawn="1"/>
        </p:nvSpPr>
        <p:spPr>
          <a:xfrm>
            <a:off x="3582331" y="3185061"/>
            <a:ext cx="5027338" cy="1323439"/>
          </a:xfrm>
          <a:prstGeom prst="rect">
            <a:avLst/>
          </a:prstGeom>
          <a:noFill/>
        </p:spPr>
        <p:txBody>
          <a:bodyPr wrap="none" rtlCol="0">
            <a:noAutofit/>
          </a:bodyPr>
          <a:lstStyle/>
          <a:p>
            <a:r>
              <a:rPr lang="en-US" altLang="zh-CN" sz="8000" dirty="0">
                <a:latin typeface="Arial Black" panose="020B0A04020102020204" pitchFamily="34" charset="0"/>
              </a:rPr>
              <a:t>THANKS</a:t>
            </a:r>
            <a:endParaRPr lang="zh-CN" altLang="en-US" sz="8000" dirty="0">
              <a:latin typeface="Arial Black" panose="020B0A04020102020204" pitchFamily="34" charset="0"/>
            </a:endParaRPr>
          </a:p>
        </p:txBody>
      </p:sp>
      <p:sp>
        <p:nvSpPr>
          <p:cNvPr id="32" name="矩形 31"/>
          <p:cNvSpPr/>
          <p:nvPr userDrawn="1"/>
        </p:nvSpPr>
        <p:spPr>
          <a:xfrm>
            <a:off x="0" y="1981200"/>
            <a:ext cx="12192000" cy="66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任意多边形: 形状 32"/>
          <p:cNvSpPr/>
          <p:nvPr userDrawn="1"/>
        </p:nvSpPr>
        <p:spPr>
          <a:xfrm rot="10800000">
            <a:off x="3683882" y="0"/>
            <a:ext cx="4824236" cy="1587500"/>
          </a:xfrm>
          <a:custGeom>
            <a:avLst/>
            <a:gdLst>
              <a:gd name="connsiteX0" fmla="*/ 4824236 w 4824236"/>
              <a:gd name="connsiteY0" fmla="*/ 1587500 h 1587500"/>
              <a:gd name="connsiteX1" fmla="*/ 0 w 4824236"/>
              <a:gd name="connsiteY1" fmla="*/ 1587500 h 1587500"/>
              <a:gd name="connsiteX2" fmla="*/ 2412118 w 4824236"/>
              <a:gd name="connsiteY2" fmla="*/ 0 h 1587500"/>
            </a:gdLst>
            <a:ahLst/>
            <a:cxnLst>
              <a:cxn ang="0">
                <a:pos x="connsiteX0" y="connsiteY0"/>
              </a:cxn>
              <a:cxn ang="0">
                <a:pos x="connsiteX1" y="connsiteY1"/>
              </a:cxn>
              <a:cxn ang="0">
                <a:pos x="connsiteX2" y="connsiteY2"/>
              </a:cxn>
            </a:cxnLst>
            <a:rect l="l" t="t" r="r" b="b"/>
            <a:pathLst>
              <a:path w="4824236" h="1587500">
                <a:moveTo>
                  <a:pt x="4824236" y="1587500"/>
                </a:moveTo>
                <a:lnTo>
                  <a:pt x="0" y="1587500"/>
                </a:lnTo>
                <a:lnTo>
                  <a:pt x="241211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L 形 33"/>
          <p:cNvSpPr/>
          <p:nvPr userDrawn="1"/>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L 形 34"/>
          <p:cNvSpPr/>
          <p:nvPr userDrawn="1"/>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userDrawn="1"/>
        </p:nvSpPr>
        <p:spPr>
          <a:xfrm>
            <a:off x="11185893" y="438923"/>
            <a:ext cx="563195" cy="276999"/>
          </a:xfrm>
          <a:prstGeom prst="rect">
            <a:avLst/>
          </a:prstGeom>
          <a:noFill/>
        </p:spPr>
        <p:txBody>
          <a:bodyPr wrap="square" lIns="0" tIns="0" rIns="0" bIns="0" rtlCol="0">
            <a:noAutofit/>
          </a:bodyPr>
          <a:lstStyle/>
          <a:p>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20XX</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7" name="组合 36"/>
          <p:cNvGrpSpPr/>
          <p:nvPr userDrawn="1"/>
        </p:nvGrpSpPr>
        <p:grpSpPr>
          <a:xfrm>
            <a:off x="451379" y="459825"/>
            <a:ext cx="303478" cy="235194"/>
            <a:chOff x="462755" y="507603"/>
            <a:chExt cx="198437" cy="153788"/>
          </a:xfrm>
        </p:grpSpPr>
        <p:sp>
          <p:nvSpPr>
            <p:cNvPr id="38" name="任意多边形: 形状 37"/>
            <p:cNvSpPr/>
            <p:nvPr/>
          </p:nvSpPr>
          <p:spPr>
            <a:xfrm>
              <a:off x="527247" y="507603"/>
              <a:ext cx="133945" cy="148828"/>
            </a:xfrm>
            <a:custGeom>
              <a:avLst/>
              <a:gdLst>
                <a:gd name="connsiteX0" fmla="*/ 0 w 133945"/>
                <a:gd name="connsiteY0" fmla="*/ 0 h 148828"/>
                <a:gd name="connsiteX1" fmla="*/ 133945 w 133945"/>
                <a:gd name="connsiteY1" fmla="*/ 49609 h 148828"/>
                <a:gd name="connsiteX2" fmla="*/ 133945 w 133945"/>
                <a:gd name="connsiteY2" fmla="*/ 148828 h 148828"/>
                <a:gd name="connsiteX3" fmla="*/ 0 w 133945"/>
                <a:gd name="connsiteY3" fmla="*/ 148828 h 148828"/>
                <a:gd name="connsiteX4" fmla="*/ 0 w 133945"/>
                <a:gd name="connsiteY4" fmla="*/ 0 h 148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945" h="148828">
                  <a:moveTo>
                    <a:pt x="0" y="0"/>
                  </a:moveTo>
                  <a:lnTo>
                    <a:pt x="133945" y="49609"/>
                  </a:lnTo>
                  <a:lnTo>
                    <a:pt x="133945" y="148828"/>
                  </a:lnTo>
                  <a:lnTo>
                    <a:pt x="0" y="148828"/>
                  </a:lnTo>
                  <a:lnTo>
                    <a:pt x="0" y="0"/>
                  </a:lnTo>
                  <a:close/>
                </a:path>
              </a:pathLst>
            </a:custGeom>
            <a:noFill/>
            <a:ln w="19844" cap="rnd">
              <a:solidFill>
                <a:schemeClr val="accent2"/>
              </a:solidFill>
              <a:prstDash val="solid"/>
              <a:round/>
            </a:ln>
          </p:spPr>
          <p:txBody>
            <a:bodyPr rtlCol="0" anchor="ctr"/>
            <a:lstStyle/>
            <a:p>
              <a:endParaRPr lang="zh-CN" altLang="en-US"/>
            </a:p>
          </p:txBody>
        </p:sp>
        <p:sp>
          <p:nvSpPr>
            <p:cNvPr id="39" name="任意多边形: 形状 38"/>
            <p:cNvSpPr/>
            <p:nvPr/>
          </p:nvSpPr>
          <p:spPr>
            <a:xfrm>
              <a:off x="462755" y="507603"/>
              <a:ext cx="64492" cy="148828"/>
            </a:xfrm>
            <a:custGeom>
              <a:avLst/>
              <a:gdLst>
                <a:gd name="connsiteX0" fmla="*/ 64492 w 64492"/>
                <a:gd name="connsiteY0" fmla="*/ 0 h 148828"/>
                <a:gd name="connsiteX1" fmla="*/ 0 w 64492"/>
                <a:gd name="connsiteY1" fmla="*/ 49609 h 148828"/>
                <a:gd name="connsiteX2" fmla="*/ 0 w 64492"/>
                <a:gd name="connsiteY2" fmla="*/ 148828 h 148828"/>
                <a:gd name="connsiteX3" fmla="*/ 64492 w 64492"/>
                <a:gd name="connsiteY3" fmla="*/ 148828 h 148828"/>
              </a:gdLst>
              <a:ahLst/>
              <a:cxnLst>
                <a:cxn ang="0">
                  <a:pos x="connsiteX0" y="connsiteY0"/>
                </a:cxn>
                <a:cxn ang="0">
                  <a:pos x="connsiteX1" y="connsiteY1"/>
                </a:cxn>
                <a:cxn ang="0">
                  <a:pos x="connsiteX2" y="connsiteY2"/>
                </a:cxn>
                <a:cxn ang="0">
                  <a:pos x="connsiteX3" y="connsiteY3"/>
                </a:cxn>
              </a:cxnLst>
              <a:rect l="l" t="t" r="r" b="b"/>
              <a:pathLst>
                <a:path w="64492" h="148828">
                  <a:moveTo>
                    <a:pt x="64492" y="0"/>
                  </a:moveTo>
                  <a:lnTo>
                    <a:pt x="0" y="49609"/>
                  </a:lnTo>
                  <a:lnTo>
                    <a:pt x="0" y="148828"/>
                  </a:lnTo>
                  <a:lnTo>
                    <a:pt x="64492" y="148828"/>
                  </a:lnTo>
                </a:path>
              </a:pathLst>
            </a:custGeom>
            <a:noFill/>
            <a:ln w="19844" cap="rnd">
              <a:solidFill>
                <a:schemeClr val="accent2"/>
              </a:solidFill>
              <a:prstDash val="solid"/>
              <a:round/>
            </a:ln>
          </p:spPr>
          <p:txBody>
            <a:bodyPr rtlCol="0" anchor="ctr"/>
            <a:lstStyle/>
            <a:p>
              <a:endParaRPr lang="zh-CN" altLang="en-US"/>
            </a:p>
          </p:txBody>
        </p:sp>
        <p:sp>
          <p:nvSpPr>
            <p:cNvPr id="40" name="任意多边形: 形状 39"/>
            <p:cNvSpPr/>
            <p:nvPr/>
          </p:nvSpPr>
          <p:spPr>
            <a:xfrm>
              <a:off x="571896" y="582017"/>
              <a:ext cx="44648" cy="74414"/>
            </a:xfrm>
            <a:custGeom>
              <a:avLst/>
              <a:gdLst>
                <a:gd name="connsiteX0" fmla="*/ 44648 w 44648"/>
                <a:gd name="connsiteY0" fmla="*/ 74414 h 74414"/>
                <a:gd name="connsiteX1" fmla="*/ 44648 w 44648"/>
                <a:gd name="connsiteY1" fmla="*/ 14883 h 74414"/>
                <a:gd name="connsiteX2" fmla="*/ 0 w 44648"/>
                <a:gd name="connsiteY2" fmla="*/ 0 h 74414"/>
                <a:gd name="connsiteX3" fmla="*/ 0 w 44648"/>
                <a:gd name="connsiteY3" fmla="*/ 74414 h 74414"/>
              </a:gdLst>
              <a:ahLst/>
              <a:cxnLst>
                <a:cxn ang="0">
                  <a:pos x="connsiteX0" y="connsiteY0"/>
                </a:cxn>
                <a:cxn ang="0">
                  <a:pos x="connsiteX1" y="connsiteY1"/>
                </a:cxn>
                <a:cxn ang="0">
                  <a:pos x="connsiteX2" y="connsiteY2"/>
                </a:cxn>
                <a:cxn ang="0">
                  <a:pos x="connsiteX3" y="connsiteY3"/>
                </a:cxn>
              </a:cxnLst>
              <a:rect l="l" t="t" r="r" b="b"/>
              <a:pathLst>
                <a:path w="44648" h="74414">
                  <a:moveTo>
                    <a:pt x="44648" y="74414"/>
                  </a:moveTo>
                  <a:lnTo>
                    <a:pt x="44648" y="14883"/>
                  </a:lnTo>
                  <a:lnTo>
                    <a:pt x="0" y="0"/>
                  </a:lnTo>
                  <a:lnTo>
                    <a:pt x="0" y="74414"/>
                  </a:lnTo>
                </a:path>
              </a:pathLst>
            </a:custGeom>
            <a:noFill/>
            <a:ln w="19844" cap="rnd">
              <a:solidFill>
                <a:schemeClr val="accent2"/>
              </a:solidFill>
              <a:prstDash val="solid"/>
              <a:round/>
            </a:ln>
          </p:spPr>
          <p:txBody>
            <a:bodyPr rtlCol="0" anchor="ctr"/>
            <a:lstStyle/>
            <a:p>
              <a:endParaRPr lang="zh-CN" altLang="en-US"/>
            </a:p>
          </p:txBody>
        </p:sp>
        <p:sp>
          <p:nvSpPr>
            <p:cNvPr id="41" name="任意多边形: 形状 40"/>
            <p:cNvSpPr/>
            <p:nvPr/>
          </p:nvSpPr>
          <p:spPr>
            <a:xfrm>
              <a:off x="527247" y="656431"/>
              <a:ext cx="133945" cy="4960"/>
            </a:xfrm>
            <a:custGeom>
              <a:avLst/>
              <a:gdLst>
                <a:gd name="connsiteX0" fmla="*/ 133945 w 133945"/>
                <a:gd name="connsiteY0" fmla="*/ 0 h 4960"/>
                <a:gd name="connsiteX1" fmla="*/ 0 w 133945"/>
                <a:gd name="connsiteY1" fmla="*/ 0 h 4960"/>
              </a:gdLst>
              <a:ahLst/>
              <a:cxnLst>
                <a:cxn ang="0">
                  <a:pos x="connsiteX0" y="connsiteY0"/>
                </a:cxn>
                <a:cxn ang="0">
                  <a:pos x="connsiteX1" y="connsiteY1"/>
                </a:cxn>
              </a:cxnLst>
              <a:rect l="l" t="t" r="r" b="b"/>
              <a:pathLst>
                <a:path w="133945" h="4960">
                  <a:moveTo>
                    <a:pt x="133945" y="0"/>
                  </a:moveTo>
                  <a:lnTo>
                    <a:pt x="0" y="0"/>
                  </a:lnTo>
                </a:path>
              </a:pathLst>
            </a:custGeom>
            <a:noFill/>
            <a:ln w="19844" cap="rnd">
              <a:solidFill>
                <a:schemeClr val="accent2"/>
              </a:solidFill>
              <a:prstDash val="solid"/>
              <a:round/>
            </a:ln>
          </p:spPr>
          <p:txBody>
            <a:bodyPr rtlCol="0" anchor="ctr"/>
            <a:lstStyle/>
            <a:p>
              <a:endParaRPr lang="zh-CN" altLang="en-US"/>
            </a:p>
          </p:txBody>
        </p:sp>
      </p:grpSp>
      <p:sp>
        <p:nvSpPr>
          <p:cNvPr id="42" name="文本框 41"/>
          <p:cNvSpPr txBox="1"/>
          <p:nvPr userDrawn="1"/>
        </p:nvSpPr>
        <p:spPr>
          <a:xfrm>
            <a:off x="961128" y="469700"/>
            <a:ext cx="718145" cy="215444"/>
          </a:xfrm>
          <a:prstGeom prst="rect">
            <a:avLst/>
          </a:prstGeom>
          <a:noFill/>
        </p:spPr>
        <p:txBody>
          <a:bodyPr wrap="none" lIns="0" tIns="0" rIns="0" bIns="0" rtlCol="0">
            <a:no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rPr>
              <a:t>名称</a:t>
            </a:r>
            <a:endParaRPr lang="zh-CN" altLang="en-US" sz="1400" dirty="0">
              <a:gradFill>
                <a:gsLst>
                  <a:gs pos="0">
                    <a:schemeClr val="accent2"/>
                  </a:gs>
                  <a:gs pos="51000">
                    <a:schemeClr val="accent1"/>
                  </a:gs>
                  <a:gs pos="98000">
                    <a:schemeClr val="accent2"/>
                  </a:gs>
                </a:gsLst>
                <a:lin ang="0" scaled="0"/>
              </a:gradFill>
              <a:latin typeface="微软雅黑" panose="020B0503020204020204" pitchFamily="34" charset="-122"/>
              <a:ea typeface="微软雅黑" panose="020B0503020204020204" pitchFamily="34" charset="-122"/>
            </a:endParaRPr>
          </a:p>
        </p:txBody>
      </p:sp>
      <p:pic>
        <p:nvPicPr>
          <p:cNvPr id="43" name="图形 42"/>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63227" y="438923"/>
            <a:ext cx="2990850" cy="228600"/>
          </a:xfrm>
          <a:prstGeom prst="rect">
            <a:avLst/>
          </a:prstGeom>
        </p:spPr>
      </p:pic>
      <p:sp>
        <p:nvSpPr>
          <p:cNvPr id="44" name="矩形 43"/>
          <p:cNvSpPr/>
          <p:nvPr userDrawn="1"/>
        </p:nvSpPr>
        <p:spPr>
          <a:xfrm flipH="1" flipV="1">
            <a:off x="3266978" y="5356871"/>
            <a:ext cx="133942" cy="1339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userDrawn="1"/>
        </p:nvSpPr>
        <p:spPr>
          <a:xfrm>
            <a:off x="3413619" y="5239176"/>
            <a:ext cx="2326021" cy="369332"/>
          </a:xfrm>
          <a:prstGeom prst="rect">
            <a:avLst/>
          </a:prstGeom>
          <a:noFill/>
        </p:spPr>
        <p:txBody>
          <a:bodyPr wrap="none" rtlCol="0">
            <a:no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汇报人：</a:t>
            </a:r>
            <a:r>
              <a:rPr lang="en-US" altLang="zh-CN" dirty="0" err="1">
                <a:solidFill>
                  <a:schemeClr val="tx1">
                    <a:lumMod val="85000"/>
                    <a:lumOff val="15000"/>
                  </a:schemeClr>
                </a:solidFill>
                <a:latin typeface="微软雅黑" panose="020B0503020204020204" pitchFamily="34" charset="-122"/>
                <a:ea typeface="微软雅黑" panose="020B0503020204020204" pitchFamily="34" charset="-122"/>
              </a:rPr>
              <a:t>OfficePLUS</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p:cNvSpPr/>
          <p:nvPr userDrawn="1"/>
        </p:nvSpPr>
        <p:spPr>
          <a:xfrm flipH="1" flipV="1">
            <a:off x="6213378" y="5356871"/>
            <a:ext cx="133942" cy="1339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userDrawn="1"/>
        </p:nvSpPr>
        <p:spPr>
          <a:xfrm>
            <a:off x="6372721" y="5239176"/>
            <a:ext cx="2552302" cy="369332"/>
          </a:xfrm>
          <a:prstGeom prst="rect">
            <a:avLst/>
          </a:prstGeom>
          <a:noFill/>
        </p:spPr>
        <p:txBody>
          <a:bodyPr wrap="none" rtlCol="0">
            <a:no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汇报时间：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20XX/X/XX</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6" name="图片 5" descr="建筑与房屋的城市空拍图&#10;&#10;描述已自动生成"/>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7813" b="7813"/>
          <a:stretch>
            <a:fillRect/>
          </a:stretch>
        </p:blipFill>
        <p:spPr>
          <a:xfrm>
            <a:off x="0" y="2"/>
            <a:ext cx="12192000" cy="6857998"/>
          </a:xfrm>
          <a:prstGeom prst="rect">
            <a:avLst/>
          </a:prstGeom>
        </p:spPr>
      </p:pic>
      <p:sp>
        <p:nvSpPr>
          <p:cNvPr id="7" name="矩形 6"/>
          <p:cNvSpPr/>
          <p:nvPr userDrawn="1"/>
        </p:nvSpPr>
        <p:spPr>
          <a:xfrm>
            <a:off x="0" y="0"/>
            <a:ext cx="12192000" cy="6857998"/>
          </a:xfrm>
          <a:prstGeom prst="rect">
            <a:avLst/>
          </a:prstGeom>
          <a:solidFill>
            <a:schemeClr val="tx1">
              <a:lumMod val="85000"/>
              <a:lumOff val="1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059772" y="1154842"/>
            <a:ext cx="10080625" cy="5261832"/>
          </a:xfrm>
          <a:prstGeom prst="rect">
            <a:avLst/>
          </a:prstGeom>
          <a:blipFill dpi="0" rotWithShape="0">
            <a:blip r:embed="rId4"/>
            <a:srcRect/>
            <a:tile tx="0" ty="-4000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791031" y="6162757"/>
            <a:ext cx="972902" cy="369372"/>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latin typeface="微软雅黑" panose="020B0503020204020204" pitchFamily="34" charset="-122"/>
                <a:ea typeface="微软雅黑" panose="020B0503020204020204" pitchFamily="34" charset="-122"/>
              </a:rPr>
              <a:t>ONE</a:t>
            </a:r>
            <a:endParaRPr lang="zh-CN" altLang="en-US" sz="2000" dirty="0">
              <a:latin typeface="微软雅黑" panose="020B0503020204020204" pitchFamily="34" charset="-122"/>
              <a:ea typeface="微软雅黑" panose="020B0503020204020204" pitchFamily="34" charset="-122"/>
            </a:endParaRPr>
          </a:p>
        </p:txBody>
      </p:sp>
      <p:sp>
        <p:nvSpPr>
          <p:cNvPr id="10" name="文本框 9"/>
          <p:cNvSpPr txBox="1"/>
          <p:nvPr userDrawn="1"/>
        </p:nvSpPr>
        <p:spPr>
          <a:xfrm>
            <a:off x="1055688" y="393203"/>
            <a:ext cx="3648435" cy="430887"/>
          </a:xfrm>
          <a:prstGeom prst="rect">
            <a:avLst/>
          </a:prstGeom>
          <a:noFill/>
        </p:spPr>
        <p:txBody>
          <a:bodyPr wrap="none" lIns="0" tIns="0" rIns="0" bIns="0" rtlCol="0">
            <a:noAutofit/>
          </a:bodyPr>
          <a:lstStyle/>
          <a:p>
            <a:r>
              <a:rPr lang="zh-CN" altLang="en-US" sz="2800" dirty="0">
                <a:solidFill>
                  <a:schemeClr val="bg1">
                    <a:lumMod val="95000"/>
                  </a:schemeClr>
                </a:solidFill>
                <a:latin typeface="微软雅黑" panose="020B0503020204020204" pitchFamily="34" charset="-122"/>
                <a:ea typeface="微软雅黑" panose="020B0503020204020204" pitchFamily="34" charset="-122"/>
              </a:rPr>
              <a:t>工作回顾</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r>
              <a:rPr lang="zh-CN" altLang="en-US" sz="2800" dirty="0">
                <a:solidFill>
                  <a:schemeClr val="bg1">
                    <a:lumMod val="95000"/>
                  </a:schemeClr>
                </a:solidFill>
                <a:latin typeface="微软雅黑" panose="020B0503020204020204" pitchFamily="34" charset="-122"/>
                <a:ea typeface="微软雅黑" panose="020B0503020204020204" pitchFamily="34" charset="-122"/>
              </a:rPr>
              <a:t>产品部门</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椭圆 24"/>
          <p:cNvSpPr/>
          <p:nvPr userDrawn="1"/>
        </p:nvSpPr>
        <p:spPr>
          <a:xfrm>
            <a:off x="7276099" y="5612138"/>
            <a:ext cx="389151" cy="3891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nvSpPr>
        <p:spPr>
          <a:xfrm>
            <a:off x="4526751" y="5612138"/>
            <a:ext cx="389151" cy="3891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userDrawn="1"/>
        </p:nvGrpSpPr>
        <p:grpSpPr>
          <a:xfrm>
            <a:off x="5716279" y="6261100"/>
            <a:ext cx="767610" cy="88441"/>
            <a:chOff x="4782009" y="6261100"/>
            <a:chExt cx="767610" cy="88441"/>
          </a:xfrm>
        </p:grpSpPr>
        <p:sp>
          <p:nvSpPr>
            <p:cNvPr id="46" name="椭圆 45"/>
            <p:cNvSpPr/>
            <p:nvPr/>
          </p:nvSpPr>
          <p:spPr>
            <a:xfrm>
              <a:off x="4782009" y="6261100"/>
              <a:ext cx="88441" cy="8844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917843" y="6261100"/>
              <a:ext cx="88441" cy="8844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053677" y="6261100"/>
              <a:ext cx="88441" cy="8844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189511" y="6261100"/>
              <a:ext cx="88441" cy="8844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5345" y="6261100"/>
              <a:ext cx="88441" cy="8844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461178" y="6261100"/>
              <a:ext cx="88441" cy="8844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L 形 51"/>
          <p:cNvSpPr/>
          <p:nvPr userDrawn="1"/>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L 形 52"/>
          <p:cNvSpPr/>
          <p:nvPr userDrawn="1"/>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userDrawn="1"/>
        </p:nvSpPr>
        <p:spPr>
          <a:xfrm>
            <a:off x="11185893" y="438923"/>
            <a:ext cx="563195" cy="276999"/>
          </a:xfrm>
          <a:prstGeom prst="rect">
            <a:avLst/>
          </a:prstGeom>
          <a:noFill/>
        </p:spPr>
        <p:txBody>
          <a:bodyPr wrap="square" lIns="0" tIns="0" rIns="0" bIns="0" rtlCol="0">
            <a:noAutofit/>
          </a:bodyPr>
          <a:lstStyle/>
          <a:p>
            <a:r>
              <a:rPr lang="en-US" altLang="zh-CN" dirty="0">
                <a:solidFill>
                  <a:schemeClr val="bg1">
                    <a:lumMod val="95000"/>
                  </a:schemeClr>
                </a:solidFill>
                <a:latin typeface="微软雅黑" panose="020B0503020204020204" pitchFamily="34" charset="-122"/>
                <a:ea typeface="微软雅黑" panose="020B0503020204020204" pitchFamily="34" charset="-122"/>
              </a:rPr>
              <a:t>20XX</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spAutoFit/>
          </a:bodyPr>
          <a:lstStyle/>
          <a:p>
            <a:r>
              <a:rPr lang="zh-CN" altLang="en-US"/>
              <a:t>单击此处编辑母版标题样式</a:t>
            </a:r>
            <a:endParaRPr 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sp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spAutoFit/>
          </a:bodyPr>
          <a:lstStyle>
            <a:lvl1pPr algn="l">
              <a:defRPr sz="1200">
                <a:solidFill>
                  <a:schemeClr val="tx1">
                    <a:tint val="75000"/>
                  </a:schemeClr>
                </a:solidFill>
              </a:defRPr>
            </a:lvl1pPr>
          </a:lstStyle>
          <a:p>
            <a:fld id="{D7D188BF-F2DA-4880-BA30-4C8234CF176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sp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spAutoFit/>
          </a:bodyPr>
          <a:lstStyle>
            <a:lvl1pPr algn="r">
              <a:defRPr sz="1200">
                <a:solidFill>
                  <a:schemeClr val="tx1">
                    <a:tint val="75000"/>
                  </a:schemeClr>
                </a:solidFill>
              </a:defRPr>
            </a:lvl1pPr>
          </a:lstStyle>
          <a:p>
            <a:fld id="{1CF61541-EEAE-4AFD-9371-A1B297E1CA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12.png"/><Relationship Id="rId7" Type="http://schemas.openxmlformats.org/officeDocument/2006/relationships/image" Target="../media/image16.png"/><Relationship Id="rId6" Type="http://schemas.microsoft.com/office/2007/relationships/hdphoto" Target="../media/image17.wdp"/><Relationship Id="rId5" Type="http://schemas.openxmlformats.org/officeDocument/2006/relationships/image" Target="../media/image20.png"/><Relationship Id="rId4" Type="http://schemas.openxmlformats.org/officeDocument/2006/relationships/chart" Target="../charts/chart22.xml"/><Relationship Id="rId3" Type="http://schemas.openxmlformats.org/officeDocument/2006/relationships/chart" Target="../charts/chart21.xml"/><Relationship Id="rId2" Type="http://schemas.openxmlformats.org/officeDocument/2006/relationships/chart" Target="../charts/chart20.xml"/><Relationship Id="rId10" Type="http://schemas.openxmlformats.org/officeDocument/2006/relationships/notesSlide" Target="../notesSlides/notesSlide9.xml"/><Relationship Id="rId1" Type="http://schemas.openxmlformats.org/officeDocument/2006/relationships/chart" Target="../charts/chart19.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6.xml"/><Relationship Id="rId4" Type="http://schemas.openxmlformats.org/officeDocument/2006/relationships/image" Target="../media/image18.png"/><Relationship Id="rId3" Type="http://schemas.openxmlformats.org/officeDocument/2006/relationships/image" Target="../media/image12.png"/><Relationship Id="rId2" Type="http://schemas.microsoft.com/office/2007/relationships/hdphoto" Target="../media/image17.wdp"/><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16.png"/><Relationship Id="rId2" Type="http://schemas.microsoft.com/office/2007/relationships/hdphoto" Target="../media/image17.wdp"/><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microsoft.com/office/2007/relationships/hdphoto" Target="../media/image30.wdp"/><Relationship Id="rId7" Type="http://schemas.openxmlformats.org/officeDocument/2006/relationships/image" Target="../media/image29.png"/><Relationship Id="rId6" Type="http://schemas.microsoft.com/office/2007/relationships/hdphoto" Target="../media/image28.wdp"/><Relationship Id="rId5" Type="http://schemas.openxmlformats.org/officeDocument/2006/relationships/image" Target="../media/image27.png"/><Relationship Id="rId4" Type="http://schemas.openxmlformats.org/officeDocument/2006/relationships/image" Target="../media/image12.png"/><Relationship Id="rId3" Type="http://schemas.openxmlformats.org/officeDocument/2006/relationships/image" Target="../media/image16.png"/><Relationship Id="rId2" Type="http://schemas.microsoft.com/office/2007/relationships/hdphoto" Target="../media/image17.wdp"/><Relationship Id="rId10" Type="http://schemas.openxmlformats.org/officeDocument/2006/relationships/notesSlide" Target="../notesSlides/notesSlide12.xml"/><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16.png"/><Relationship Id="rId2" Type="http://schemas.microsoft.com/office/2007/relationships/hdphoto" Target="../media/image17.wdp"/><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image" Target="../media/image18.png"/><Relationship Id="rId3" Type="http://schemas.openxmlformats.org/officeDocument/2006/relationships/image" Target="../media/image12.png"/><Relationship Id="rId2" Type="http://schemas.microsoft.com/office/2007/relationships/hdphoto" Target="../media/image17.wdp"/><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6.png"/><Relationship Id="rId4" Type="http://schemas.microsoft.com/office/2007/relationships/hdphoto" Target="../media/image17.wdp"/><Relationship Id="rId3" Type="http://schemas.openxmlformats.org/officeDocument/2006/relationships/image" Target="../media/image20.png"/><Relationship Id="rId2" Type="http://schemas.openxmlformats.org/officeDocument/2006/relationships/chart" Target="../charts/chart24.xml"/><Relationship Id="rId1" Type="http://schemas.openxmlformats.org/officeDocument/2006/relationships/chart" Target="../charts/chart23.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6.png"/><Relationship Id="rId4" Type="http://schemas.microsoft.com/office/2007/relationships/hdphoto" Target="../media/image17.wdp"/><Relationship Id="rId3" Type="http://schemas.openxmlformats.org/officeDocument/2006/relationships/image" Target="../media/image20.png"/><Relationship Id="rId2" Type="http://schemas.openxmlformats.org/officeDocument/2006/relationships/chart" Target="../charts/chart26.xml"/><Relationship Id="rId1" Type="http://schemas.openxmlformats.org/officeDocument/2006/relationships/chart" Target="../charts/chart25.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6.png"/><Relationship Id="rId3" Type="http://schemas.microsoft.com/office/2007/relationships/hdphoto" Target="../media/image17.wdp"/><Relationship Id="rId2" Type="http://schemas.openxmlformats.org/officeDocument/2006/relationships/image" Target="../media/image20.png"/><Relationship Id="rId1" Type="http://schemas.openxmlformats.org/officeDocument/2006/relationships/chart" Target="../charts/chart27.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6.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media/image12.png"/><Relationship Id="rId3" Type="http://schemas.openxmlformats.org/officeDocument/2006/relationships/image" Target="../media/image16.png"/><Relationship Id="rId2" Type="http://schemas.microsoft.com/office/2007/relationships/hdphoto" Target="../media/image17.wdp"/><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3.jpeg"/><Relationship Id="rId2" Type="http://schemas.openxmlformats.org/officeDocument/2006/relationships/image" Target="../media/image14.jpeg"/><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media/image12.png"/><Relationship Id="rId33" Type="http://schemas.openxmlformats.org/officeDocument/2006/relationships/notesSlide" Target="../notesSlides/notesSlide19.xml"/><Relationship Id="rId32" Type="http://schemas.openxmlformats.org/officeDocument/2006/relationships/slideLayout" Target="../slideLayouts/slideLayout6.xml"/><Relationship Id="rId31" Type="http://schemas.openxmlformats.org/officeDocument/2006/relationships/tags" Target="../tags/tag47.xml"/><Relationship Id="rId30" Type="http://schemas.openxmlformats.org/officeDocument/2006/relationships/tags" Target="../tags/tag46.xml"/><Relationship Id="rId3" Type="http://schemas.openxmlformats.org/officeDocument/2006/relationships/image" Target="../media/image16.png"/><Relationship Id="rId29" Type="http://schemas.openxmlformats.org/officeDocument/2006/relationships/tags" Target="../tags/tag45.xml"/><Relationship Id="rId28" Type="http://schemas.openxmlformats.org/officeDocument/2006/relationships/tags" Target="../tags/tag44.xml"/><Relationship Id="rId27" Type="http://schemas.openxmlformats.org/officeDocument/2006/relationships/tags" Target="../tags/tag43.xml"/><Relationship Id="rId26" Type="http://schemas.openxmlformats.org/officeDocument/2006/relationships/tags" Target="../tags/tag42.xml"/><Relationship Id="rId25" Type="http://schemas.openxmlformats.org/officeDocument/2006/relationships/tags" Target="../tags/tag41.xml"/><Relationship Id="rId24" Type="http://schemas.openxmlformats.org/officeDocument/2006/relationships/tags" Target="../tags/tag40.xml"/><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microsoft.com/office/2007/relationships/hdphoto" Target="../media/image17.wdp"/><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6.xml"/><Relationship Id="rId5" Type="http://schemas.openxmlformats.org/officeDocument/2006/relationships/tags" Target="../tags/tag48.xml"/><Relationship Id="rId4" Type="http://schemas.openxmlformats.org/officeDocument/2006/relationships/image" Target="../media/image12.png"/><Relationship Id="rId3" Type="http://schemas.openxmlformats.org/officeDocument/2006/relationships/image" Target="../media/image16.png"/><Relationship Id="rId2" Type="http://schemas.microsoft.com/office/2007/relationships/hdphoto" Target="../media/image17.wdp"/><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6.xml"/><Relationship Id="rId3" Type="http://schemas.openxmlformats.org/officeDocument/2006/relationships/image" Target="../media/image12.png"/><Relationship Id="rId2" Type="http://schemas.microsoft.com/office/2007/relationships/hdphoto" Target="../media/image17.wdp"/><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16.png"/><Relationship Id="rId2" Type="http://schemas.microsoft.com/office/2007/relationships/hdphoto" Target="../media/image17.wdp"/><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6.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2.png"/><Relationship Id="rId3" Type="http://schemas.microsoft.com/office/2007/relationships/hdphoto" Target="../media/image17.wdp"/><Relationship Id="rId2" Type="http://schemas.openxmlformats.org/officeDocument/2006/relationships/image" Target="../media/image16.png"/><Relationship Id="rId1" Type="http://schemas.openxmlformats.org/officeDocument/2006/relationships/image" Target="../media/image15.jpeg"/></Relationships>
</file>

<file path=ppt/slides/_rels/slide4.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12.png"/><Relationship Id="rId7" Type="http://schemas.openxmlformats.org/officeDocument/2006/relationships/image" Target="../media/image16.png"/><Relationship Id="rId6" Type="http://schemas.microsoft.com/office/2007/relationships/hdphoto" Target="../media/image17.wdp"/><Relationship Id="rId5" Type="http://schemas.openxmlformats.org/officeDocument/2006/relationships/image" Target="../media/image20.pn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3" Type="http://schemas.openxmlformats.org/officeDocument/2006/relationships/notesSlide" Target="../notesSlides/notesSlide3.xml"/><Relationship Id="rId12" Type="http://schemas.openxmlformats.org/officeDocument/2006/relationships/slideLayout" Target="../slideLayouts/slideLayout6.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12.png"/><Relationship Id="rId7" Type="http://schemas.openxmlformats.org/officeDocument/2006/relationships/image" Target="../media/image16.png"/><Relationship Id="rId6" Type="http://schemas.microsoft.com/office/2007/relationships/hdphoto" Target="../media/image17.wdp"/><Relationship Id="rId5" Type="http://schemas.openxmlformats.org/officeDocument/2006/relationships/image" Target="../media/image20.png"/><Relationship Id="rId4" Type="http://schemas.openxmlformats.org/officeDocument/2006/relationships/chart" Target="../charts/chart8.xml"/><Relationship Id="rId3" Type="http://schemas.openxmlformats.org/officeDocument/2006/relationships/chart" Target="../charts/chart7.xml"/><Relationship Id="rId2" Type="http://schemas.openxmlformats.org/officeDocument/2006/relationships/chart" Target="../charts/chart6.xml"/><Relationship Id="rId13" Type="http://schemas.openxmlformats.org/officeDocument/2006/relationships/notesSlide" Target="../notesSlides/notesSlide4.xml"/><Relationship Id="rId12" Type="http://schemas.openxmlformats.org/officeDocument/2006/relationships/slideLayout" Target="../slideLayouts/slideLayout6.xml"/><Relationship Id="rId11" Type="http://schemas.openxmlformats.org/officeDocument/2006/relationships/image" Target="../media/image23.png"/><Relationship Id="rId10" Type="http://schemas.openxmlformats.org/officeDocument/2006/relationships/image" Target="../media/image21.png"/><Relationship Id="rId1" Type="http://schemas.openxmlformats.org/officeDocument/2006/relationships/chart" Target="../charts/chart5.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24.png"/><Relationship Id="rId7" Type="http://schemas.openxmlformats.org/officeDocument/2006/relationships/image" Target="../media/image11.jpeg"/><Relationship Id="rId6" Type="http://schemas.openxmlformats.org/officeDocument/2006/relationships/image" Target="../media/image12.png"/><Relationship Id="rId5" Type="http://schemas.openxmlformats.org/officeDocument/2006/relationships/image" Target="../media/image16.png"/><Relationship Id="rId4" Type="http://schemas.microsoft.com/office/2007/relationships/hdphoto" Target="../media/image17.wdp"/><Relationship Id="rId3" Type="http://schemas.openxmlformats.org/officeDocument/2006/relationships/image" Target="../media/image20.png"/><Relationship Id="rId2" Type="http://schemas.openxmlformats.org/officeDocument/2006/relationships/chart" Target="../charts/chart10.xml"/><Relationship Id="rId10" Type="http://schemas.openxmlformats.org/officeDocument/2006/relationships/notesSlide" Target="../notesSlides/notesSlide5.xml"/><Relationship Id="rId1" Type="http://schemas.openxmlformats.org/officeDocument/2006/relationships/chart" Target="../charts/chart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6.xml"/><Relationship Id="rId5" Type="http://schemas.openxmlformats.org/officeDocument/2006/relationships/image" Target="../media/image19.svg"/><Relationship Id="rId4" Type="http://schemas.openxmlformats.org/officeDocument/2006/relationships/image" Target="../media/image18.png"/><Relationship Id="rId3" Type="http://schemas.openxmlformats.org/officeDocument/2006/relationships/image" Target="../media/image12.png"/><Relationship Id="rId2" Type="http://schemas.microsoft.com/office/2007/relationships/hdphoto" Target="../media/image17.wdp"/><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12.png"/><Relationship Id="rId7" Type="http://schemas.openxmlformats.org/officeDocument/2006/relationships/image" Target="../media/image16.png"/><Relationship Id="rId6" Type="http://schemas.microsoft.com/office/2007/relationships/hdphoto" Target="../media/image17.wdp"/><Relationship Id="rId5" Type="http://schemas.openxmlformats.org/officeDocument/2006/relationships/image" Target="../media/image20.png"/><Relationship Id="rId4" Type="http://schemas.openxmlformats.org/officeDocument/2006/relationships/chart" Target="../charts/chart14.xml"/><Relationship Id="rId3" Type="http://schemas.openxmlformats.org/officeDocument/2006/relationships/chart" Target="../charts/chart13.xml"/><Relationship Id="rId29" Type="http://schemas.openxmlformats.org/officeDocument/2006/relationships/notesSlide" Target="../notesSlides/notesSlide7.xml"/><Relationship Id="rId28" Type="http://schemas.openxmlformats.org/officeDocument/2006/relationships/slideLayout" Target="../slideLayouts/slideLayout6.xml"/><Relationship Id="rId27" Type="http://schemas.openxmlformats.org/officeDocument/2006/relationships/tags" Target="../tags/tag17.xml"/><Relationship Id="rId26" Type="http://schemas.openxmlformats.org/officeDocument/2006/relationships/tags" Target="../tags/tag16.xml"/><Relationship Id="rId25" Type="http://schemas.openxmlformats.org/officeDocument/2006/relationships/tags" Target="../tags/tag15.xml"/><Relationship Id="rId24" Type="http://schemas.openxmlformats.org/officeDocument/2006/relationships/tags" Target="../tags/tag14.xml"/><Relationship Id="rId23" Type="http://schemas.openxmlformats.org/officeDocument/2006/relationships/tags" Target="../tags/tag13.xml"/><Relationship Id="rId22" Type="http://schemas.openxmlformats.org/officeDocument/2006/relationships/tags" Target="../tags/tag12.xml"/><Relationship Id="rId21" Type="http://schemas.openxmlformats.org/officeDocument/2006/relationships/tags" Target="../tags/tag11.xml"/><Relationship Id="rId20" Type="http://schemas.openxmlformats.org/officeDocument/2006/relationships/tags" Target="../tags/tag10.xml"/><Relationship Id="rId2" Type="http://schemas.openxmlformats.org/officeDocument/2006/relationships/chart" Target="../charts/chart12.xml"/><Relationship Id="rId19" Type="http://schemas.openxmlformats.org/officeDocument/2006/relationships/tags" Target="../tags/tag9.xml"/><Relationship Id="rId18" Type="http://schemas.openxmlformats.org/officeDocument/2006/relationships/tags" Target="../tags/tag8.xml"/><Relationship Id="rId17" Type="http://schemas.openxmlformats.org/officeDocument/2006/relationships/tags" Target="../tags/tag7.xml"/><Relationship Id="rId16" Type="http://schemas.openxmlformats.org/officeDocument/2006/relationships/tags" Target="../tags/tag6.xml"/><Relationship Id="rId15" Type="http://schemas.openxmlformats.org/officeDocument/2006/relationships/tags" Target="../tags/tag5.xml"/><Relationship Id="rId14" Type="http://schemas.openxmlformats.org/officeDocument/2006/relationships/tags" Target="../tags/tag4.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image" Target="../media/image26.png"/><Relationship Id="rId1" Type="http://schemas.openxmlformats.org/officeDocument/2006/relationships/chart" Target="../charts/chart1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12.png"/><Relationship Id="rId7" Type="http://schemas.openxmlformats.org/officeDocument/2006/relationships/image" Target="../media/image16.png"/><Relationship Id="rId6" Type="http://schemas.microsoft.com/office/2007/relationships/hdphoto" Target="../media/image17.wdp"/><Relationship Id="rId5" Type="http://schemas.openxmlformats.org/officeDocument/2006/relationships/image" Target="../media/image20.png"/><Relationship Id="rId4" Type="http://schemas.openxmlformats.org/officeDocument/2006/relationships/chart" Target="../charts/chart18.xml"/><Relationship Id="rId3" Type="http://schemas.openxmlformats.org/officeDocument/2006/relationships/chart" Target="../charts/chart17.xml"/><Relationship Id="rId2" Type="http://schemas.openxmlformats.org/officeDocument/2006/relationships/chart" Target="../charts/chart16.xml"/><Relationship Id="rId10" Type="http://schemas.openxmlformats.org/officeDocument/2006/relationships/notesSlide" Target="../notesSlides/notesSlide8.xml"/><Relationship Id="rId1" Type="http://schemas.openxmlformats.org/officeDocument/2006/relationships/chart" Target="../charts/char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7000" b="-17000"/>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a:gsLst>
              <a:gs pos="0">
                <a:srgbClr val="FFA015">
                  <a:alpha val="9000"/>
                </a:srgbClr>
              </a:gs>
              <a:gs pos="74000">
                <a:schemeClr val="accent4">
                  <a:lumMod val="20000"/>
                  <a:lumOff val="80000"/>
                  <a:alpha val="48000"/>
                </a:schemeClr>
              </a:gs>
              <a:gs pos="83000">
                <a:schemeClr val="accent2">
                  <a:lumMod val="40000"/>
                  <a:lumOff val="60000"/>
                  <a:alpha val="28000"/>
                </a:schemeClr>
              </a:gs>
              <a:gs pos="100000">
                <a:schemeClr val="accent2">
                  <a:lumMod val="60000"/>
                  <a:lumOff val="40000"/>
                  <a:alpha val="0"/>
                </a:schemeClr>
              </a:gs>
            </a:gsLst>
            <a:lin ang="2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Grp="1" noRot="1" noMove="1" noResize="1" noEditPoints="1" noAdjustHandles="1" noChangeArrowheads="1" noChangeShapeType="1"/>
          </p:cNvSpPr>
          <p:nvPr/>
        </p:nvSpPr>
        <p:spPr>
          <a:xfrm>
            <a:off x="0" y="0"/>
            <a:ext cx="12192000" cy="6858000"/>
          </a:xfrm>
          <a:prstGeom prst="rect">
            <a:avLst/>
          </a:prstGeom>
          <a:solidFill>
            <a:schemeClr val="tx1">
              <a:lumMod val="50000"/>
              <a:lumOff val="50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9600" dirty="0">
                <a:solidFill>
                  <a:srgbClr val="F2F2F2">
                    <a:alpha val="43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9600" dirty="0">
              <a:solidFill>
                <a:srgbClr val="F2F2F2">
                  <a:alpha val="43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rot="435508">
            <a:off x="1368505" y="2647690"/>
            <a:ext cx="10973992" cy="2215991"/>
          </a:xfrm>
          <a:prstGeom prst="rect">
            <a:avLst/>
          </a:prstGeom>
          <a:noFill/>
          <a:effectLst>
            <a:glow>
              <a:schemeClr val="accent1">
                <a:alpha val="40000"/>
              </a:schemeClr>
            </a:glow>
            <a:outerShdw blurRad="50800" dist="38100" dir="16200000" rotWithShape="0">
              <a:prstClr val="black"/>
            </a:outerShdw>
            <a:reflection blurRad="6350" stA="74000" endPos="35000" dir="5400000" sy="-100000" algn="bl" rotWithShape="0"/>
            <a:softEdge rad="317500"/>
          </a:effectLst>
        </p:spPr>
        <p:txBody>
          <a:bodyPr wrap="square" rtlCol="0">
            <a:spAutoFit/>
          </a:bodyPr>
          <a:lstStyle/>
          <a:p>
            <a:pPr algn="ctr"/>
            <a:r>
              <a:rPr lang="en-US" altLang="zh-CN" sz="13800" dirty="0">
                <a:solidFill>
                  <a:schemeClr val="bg1">
                    <a:alpha val="35000"/>
                  </a:schemeClr>
                </a:solidFill>
                <a:effectLst>
                  <a:glow rad="609600">
                    <a:schemeClr val="bg1">
                      <a:alpha val="43000"/>
                    </a:schemeClr>
                  </a:glow>
                  <a:outerShdw blurRad="50800" dist="38100" dir="2700000" algn="tl" rotWithShape="0">
                    <a:schemeClr val="bg1">
                      <a:alpha val="40000"/>
                    </a:schemeClr>
                  </a:outerShdw>
                  <a:reflection blurRad="215900" stA="33000" dist="254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bg1">
                  <a:alpha val="35000"/>
                </a:schemeClr>
              </a:solidFill>
              <a:effectLst>
                <a:glow rad="609600">
                  <a:schemeClr val="bg1">
                    <a:alpha val="43000"/>
                  </a:schemeClr>
                </a:glow>
                <a:outerShdw blurRad="50800" dist="38100" dir="2700000" algn="tl" rotWithShape="0">
                  <a:schemeClr val="bg1">
                    <a:alpha val="40000"/>
                  </a:schemeClr>
                </a:outerShdw>
                <a:reflection blurRad="215900" stA="33000" dist="254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5" name="文本框 54"/>
          <p:cNvSpPr txBox="1"/>
          <p:nvPr/>
        </p:nvSpPr>
        <p:spPr>
          <a:xfrm>
            <a:off x="2243761" y="4890146"/>
            <a:ext cx="10973992" cy="2215991"/>
          </a:xfrm>
          <a:prstGeom prst="rect">
            <a:avLst/>
          </a:prstGeom>
          <a:noFill/>
          <a:effectLst>
            <a:outerShdw blurRad="50800" dist="38100" dir="16200000" rotWithShape="0">
              <a:prstClr val="black">
                <a:alpha val="40000"/>
              </a:prstClr>
            </a:outerShdw>
            <a:reflection blurRad="6350" stA="52000" endA="300" endPos="35000" dir="5400000" sy="-100000" algn="bl" rotWithShape="0"/>
            <a:softEdge rad="317500"/>
          </a:effectLst>
        </p:spPr>
        <p:txBody>
          <a:bodyPr wrap="square" rtlCol="0">
            <a:spAutoFit/>
          </a:bodyPr>
          <a:lstStyle/>
          <a:p>
            <a:pPr algn="ctr"/>
            <a:r>
              <a:rPr lang="en-US" altLang="zh-CN" sz="13800" dirty="0">
                <a:solidFill>
                  <a:srgbClr val="F2F2F2">
                    <a:alpha val="5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F2F2F2">
                  <a:alpha val="5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3" name="矩形 2"/>
          <p:cNvSpPr>
            <a:spLocks noGrp="1" noRot="1" noMove="1" noResize="1" noEditPoints="1" noAdjustHandles="1" noChangeArrowheads="1" noChangeShapeType="1"/>
          </p:cNvSpPr>
          <p:nvPr/>
        </p:nvSpPr>
        <p:spPr>
          <a:xfrm>
            <a:off x="0" y="1609955"/>
            <a:ext cx="12192000" cy="3499043"/>
          </a:xfrm>
          <a:prstGeom prst="rect">
            <a:avLst/>
          </a:prstGeom>
          <a:gradFill flip="none" rotWithShape="1">
            <a:gsLst>
              <a:gs pos="44296">
                <a:srgbClr val="ED5F09"/>
              </a:gs>
              <a:gs pos="0">
                <a:schemeClr val="accent1">
                  <a:alpha val="86000"/>
                </a:schemeClr>
              </a:gs>
              <a:gs pos="98000">
                <a:srgbClr val="FFA015">
                  <a:alpha val="85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dirty="0"/>
          </a:p>
        </p:txBody>
      </p:sp>
      <p:sp>
        <p:nvSpPr>
          <p:cNvPr id="56" name="文本框 55"/>
          <p:cNvSpPr txBox="1"/>
          <p:nvPr/>
        </p:nvSpPr>
        <p:spPr>
          <a:xfrm>
            <a:off x="0" y="2634049"/>
            <a:ext cx="12425916" cy="1107996"/>
          </a:xfrm>
          <a:prstGeom prst="rect">
            <a:avLst/>
          </a:prstGeom>
          <a:noFill/>
          <a:effectLst>
            <a:outerShdw blurRad="50800" dist="38100" dir="2700000" algn="tl" rotWithShape="0">
              <a:prstClr val="black">
                <a:alpha val="40000"/>
              </a:prstClr>
            </a:outerShdw>
          </a:effectLst>
        </p:spPr>
        <p:txBody>
          <a:bodyPr wrap="square" lIns="0" tIns="0" rIns="0" bIns="0" rtlCol="0">
            <a:spAutoFit/>
          </a:bodyPr>
          <a:lstStyle/>
          <a:p>
            <a:pPr algn="ctr"/>
            <a:r>
              <a:rPr lang="en-US" altLang="zh-CN" sz="7200" b="1" dirty="0">
                <a:solidFill>
                  <a:schemeClr val="bg1"/>
                </a:solidFill>
                <a:latin typeface="Arial" panose="020B0604020202020204" pitchFamily="34" charset="0"/>
                <a:ea typeface="微软雅黑" panose="020B0503020204020204" pitchFamily="34" charset="-122"/>
              </a:rPr>
              <a:t>2024</a:t>
            </a:r>
            <a:r>
              <a:rPr lang="zh-CN" altLang="en-US" sz="7200" b="1" dirty="0">
                <a:solidFill>
                  <a:schemeClr val="bg1"/>
                </a:solidFill>
                <a:latin typeface="Arial" panose="020B0604020202020204" pitchFamily="34" charset="0"/>
                <a:ea typeface="微软雅黑" panose="020B0503020204020204" pitchFamily="34" charset="-122"/>
              </a:rPr>
              <a:t>瑞</a:t>
            </a:r>
            <a:r>
              <a:rPr lang="zh-CN" altLang="en-US" sz="7200" b="1">
                <a:solidFill>
                  <a:schemeClr val="bg1"/>
                </a:solidFill>
                <a:latin typeface="Arial" panose="020B0604020202020204" pitchFamily="34" charset="0"/>
                <a:ea typeface="微软雅黑" panose="020B0503020204020204" pitchFamily="34" charset="-122"/>
              </a:rPr>
              <a:t>豹上半年度汇报</a:t>
            </a:r>
            <a:endParaRPr lang="zh-CN" altLang="en-US" sz="7200" b="1" dirty="0">
              <a:solidFill>
                <a:schemeClr val="bg1"/>
              </a:solidFill>
              <a:latin typeface="Arial" panose="020B0604020202020204" pitchFamily="34" charset="0"/>
              <a:ea typeface="微软雅黑" panose="020B0503020204020204" pitchFamily="34" charset="-122"/>
            </a:endParaRPr>
          </a:p>
        </p:txBody>
      </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333" y="194198"/>
            <a:ext cx="2157719" cy="373054"/>
          </a:xfrm>
          <a:prstGeom prst="rect">
            <a:avLst/>
          </a:prstGeom>
        </p:spPr>
      </p:pic>
      <p:sp>
        <p:nvSpPr>
          <p:cNvPr id="4" name="文本框 3"/>
          <p:cNvSpPr txBox="1"/>
          <p:nvPr/>
        </p:nvSpPr>
        <p:spPr>
          <a:xfrm>
            <a:off x="11234332" y="415086"/>
            <a:ext cx="441146" cy="369332"/>
          </a:xfrm>
          <a:prstGeom prst="rect">
            <a:avLst/>
          </a:prstGeom>
          <a:noFill/>
        </p:spPr>
        <p:txBody>
          <a:bodyPr wrap="none" rtlCol="0">
            <a:spAutoFit/>
          </a:bodyPr>
          <a:lstStyle/>
          <a:p>
            <a:r>
              <a:rPr lang="en-US" altLang="zh-CN" b="1" dirty="0">
                <a:solidFill>
                  <a:schemeClr val="bg1"/>
                </a:solidFill>
                <a:latin typeface="Arial" panose="020B0604020202020204" pitchFamily="34" charset="0"/>
                <a:ea typeface="微软雅黑" panose="020B0503020204020204" pitchFamily="34" charset="-122"/>
              </a:rPr>
              <a:t>01</a:t>
            </a:r>
            <a:endParaRPr lang="zh-CN" altLang="en-US" b="1" dirty="0">
              <a:solidFill>
                <a:schemeClr val="bg1"/>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0" s="12549" l="25098"/>
                                      </p:by>
                                    </p:animClr>
                                    <p:animClr clrSpc="hsl" dir="cw">
                                      <p:cBhvr>
                                        <p:cTn id="7" dur="500" fill="hold"/>
                                        <p:tgtEl>
                                          <p:spTgt spid="5"/>
                                        </p:tgtEl>
                                        <p:attrNameLst>
                                          <p:attrName>fillcolor</p:attrName>
                                        </p:attrNameLst>
                                      </p:cBhvr>
                                      <p:by>
                                        <p:hsl h="0" s="12549" l="25098"/>
                                      </p:by>
                                    </p:animClr>
                                    <p:animClr clrSpc="hsl" dir="cw">
                                      <p:cBhvr>
                                        <p:cTn id="8" dur="500" fill="hold"/>
                                        <p:tgtEl>
                                          <p:spTgt spid="5"/>
                                        </p:tgtEl>
                                        <p:attrNameLst>
                                          <p:attrName>stroke.color</p:attrName>
                                        </p:attrNameLst>
                                      </p:cBhvr>
                                      <p:by>
                                        <p:hsl h="0" s="12549" l="25098"/>
                                      </p:by>
                                    </p:animClr>
                                    <p:set>
                                      <p:cBhvr>
                                        <p:cTn id="9"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对角圆角 40"/>
          <p:cNvSpPr/>
          <p:nvPr/>
        </p:nvSpPr>
        <p:spPr>
          <a:xfrm>
            <a:off x="950403" y="2117460"/>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pic>
        <p:nvPicPr>
          <p:cNvPr id="8" name="图片 7" descr="有钟表的自行车"/>
          <p:cNvPicPr>
            <a:picLocks noGrp="1" noRot="1" noChangeAspect="1" noMove="1" noResize="1" noEditPoints="1" noAdjustHandles="1" noChangeArrowheads="1" noChangeShapeType="1" noCrop="1"/>
          </p:cNvPicPr>
          <p:nvPr/>
        </p:nvPicPr>
        <p:blipFill rotWithShape="1">
          <a:blip r:embed="rId5">
            <a:alphaModFix amt="4000"/>
            <a:extLst>
              <a:ext uri="{BEBA8EAE-BF5A-486C-A8C5-ECC9F3942E4B}">
                <a14:imgProps xmlns:a14="http://schemas.microsoft.com/office/drawing/2010/main">
                  <a14:imgLayer r:embed="rId6">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7">
            <a:alphaModFix amt="5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573842"/>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EE732C">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EE732C">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90021" y="1040283"/>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用户倾向</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graphicFrame>
        <p:nvGraphicFramePr>
          <p:cNvPr id="6" name="图表 5"/>
          <p:cNvGraphicFramePr/>
          <p:nvPr/>
        </p:nvGraphicFramePr>
        <p:xfrm>
          <a:off x="-1759121" y="2631971"/>
          <a:ext cx="8057549" cy="3954464"/>
        </p:xfrm>
        <a:graphic>
          <a:graphicData uri="http://schemas.openxmlformats.org/drawingml/2006/chart">
            <c:chart xmlns:c="http://schemas.openxmlformats.org/drawingml/2006/chart" xmlns:r="http://schemas.openxmlformats.org/officeDocument/2006/relationships" r:id="rId1"/>
          </a:graphicData>
        </a:graphic>
      </p:graphicFrame>
      <p:sp>
        <p:nvSpPr>
          <p:cNvPr id="18" name="矩形: 对角圆角 40"/>
          <p:cNvSpPr/>
          <p:nvPr/>
        </p:nvSpPr>
        <p:spPr>
          <a:xfrm>
            <a:off x="464298" y="4390209"/>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sp>
        <p:nvSpPr>
          <p:cNvPr id="101" name="矩形: 圆角 50"/>
          <p:cNvSpPr/>
          <p:nvPr/>
        </p:nvSpPr>
        <p:spPr>
          <a:xfrm>
            <a:off x="326868" y="3182499"/>
            <a:ext cx="4470317" cy="3334841"/>
          </a:xfrm>
          <a:prstGeom prst="roundRect">
            <a:avLst>
              <a:gd name="adj" fmla="val 3764"/>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3" name="矩形: 圆角 50"/>
          <p:cNvSpPr/>
          <p:nvPr/>
        </p:nvSpPr>
        <p:spPr>
          <a:xfrm>
            <a:off x="4865425" y="3141671"/>
            <a:ext cx="3224988" cy="3334841"/>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5" name="矩形: 圆角 50"/>
          <p:cNvSpPr/>
          <p:nvPr/>
        </p:nvSpPr>
        <p:spPr>
          <a:xfrm>
            <a:off x="8150266" y="3123482"/>
            <a:ext cx="3881436" cy="3393857"/>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26" name="组合 125"/>
          <p:cNvGrpSpPr/>
          <p:nvPr/>
        </p:nvGrpSpPr>
        <p:grpSpPr>
          <a:xfrm>
            <a:off x="475128" y="2965440"/>
            <a:ext cx="2375863" cy="432000"/>
            <a:chOff x="818200" y="2326849"/>
            <a:chExt cx="1293412" cy="432000"/>
          </a:xfrm>
          <a:effectLst>
            <a:outerShdw blurRad="50800" dist="38100" dir="2700000" algn="tl" rotWithShape="0">
              <a:prstClr val="black">
                <a:alpha val="22000"/>
              </a:prstClr>
            </a:outerShdw>
          </a:effectLst>
        </p:grpSpPr>
        <p:sp>
          <p:nvSpPr>
            <p:cNvPr id="127" name="箭头: 五边形 126"/>
            <p:cNvSpPr/>
            <p:nvPr/>
          </p:nvSpPr>
          <p:spPr>
            <a:xfrm>
              <a:off x="818200" y="2326849"/>
              <a:ext cx="1293412"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用户浏览产品类目</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128" name="矩形 127"/>
            <p:cNvSpPr/>
            <p:nvPr/>
          </p:nvSpPr>
          <p:spPr>
            <a:xfrm>
              <a:off x="818200" y="2326849"/>
              <a:ext cx="57387"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4948084" y="2973313"/>
            <a:ext cx="1988284" cy="432000"/>
            <a:chOff x="767587" y="2326849"/>
            <a:chExt cx="1701708" cy="432000"/>
          </a:xfrm>
          <a:effectLst>
            <a:outerShdw blurRad="50800" dist="38100" dir="2700000" algn="tl" rotWithShape="0">
              <a:prstClr val="black">
                <a:alpha val="22000"/>
              </a:prstClr>
            </a:outerShdw>
          </a:effectLst>
        </p:grpSpPr>
        <p:sp>
          <p:nvSpPr>
            <p:cNvPr id="130" name="箭头: 五边形 129"/>
            <p:cNvSpPr/>
            <p:nvPr/>
          </p:nvSpPr>
          <p:spPr>
            <a:xfrm>
              <a:off x="818199" y="2326849"/>
              <a:ext cx="1651096"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购买等级</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131" name="矩形 130"/>
            <p:cNvSpPr/>
            <p:nvPr/>
          </p:nvSpPr>
          <p:spPr>
            <a:xfrm>
              <a:off x="767587" y="2326849"/>
              <a:ext cx="108000"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8296684" y="2973313"/>
            <a:ext cx="2595519" cy="432000"/>
            <a:chOff x="767587" y="2326849"/>
            <a:chExt cx="1701708" cy="432000"/>
          </a:xfrm>
          <a:effectLst>
            <a:outerShdw blurRad="50800" dist="38100" dir="2700000" algn="tl" rotWithShape="0">
              <a:prstClr val="black">
                <a:alpha val="22000"/>
              </a:prstClr>
            </a:outerShdw>
          </a:effectLst>
        </p:grpSpPr>
        <p:sp>
          <p:nvSpPr>
            <p:cNvPr id="133" name="箭头: 五边形 132"/>
            <p:cNvSpPr/>
            <p:nvPr/>
          </p:nvSpPr>
          <p:spPr>
            <a:xfrm>
              <a:off x="818199" y="2326849"/>
              <a:ext cx="1651096"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2000" b="1" dirty="0">
                <a:solidFill>
                  <a:schemeClr val="tx1"/>
                </a:solidFill>
                <a:latin typeface="Arial" panose="020B0604020202020204" pitchFamily="34" charset="0"/>
                <a:ea typeface="微软雅黑" panose="020B0503020204020204" pitchFamily="34" charset="-122"/>
              </a:endParaRPr>
            </a:p>
            <a:p>
              <a:pPr algn="ctr"/>
              <a:r>
                <a:rPr lang="zh-CN" altLang="en-US" sz="2000" b="1" dirty="0">
                  <a:solidFill>
                    <a:schemeClr val="tx1"/>
                  </a:solidFill>
                  <a:latin typeface="Arial" panose="020B0604020202020204" pitchFamily="34" charset="0"/>
                  <a:ea typeface="微软雅黑" panose="020B0503020204020204" pitchFamily="34" charset="-122"/>
                </a:rPr>
                <a:t>兴趣偏好度</a:t>
              </a:r>
              <a:endParaRPr lang="zh-CN" altLang="en-US" sz="2000" b="1" dirty="0">
                <a:solidFill>
                  <a:schemeClr val="tx1"/>
                </a:solidFill>
                <a:latin typeface="Arial" panose="020B0604020202020204" pitchFamily="34" charset="0"/>
                <a:ea typeface="微软雅黑" panose="020B0503020204020204" pitchFamily="34" charset="-122"/>
              </a:endParaRPr>
            </a:p>
            <a:p>
              <a:pPr algn="ct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134" name="矩形 133"/>
            <p:cNvSpPr/>
            <p:nvPr/>
          </p:nvSpPr>
          <p:spPr>
            <a:xfrm>
              <a:off x="767587" y="2326849"/>
              <a:ext cx="108000"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36" name="图表 135"/>
          <p:cNvGraphicFramePr/>
          <p:nvPr/>
        </p:nvGraphicFramePr>
        <p:xfrm>
          <a:off x="221943" y="3443622"/>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8" name="图表 137"/>
          <p:cNvGraphicFramePr/>
          <p:nvPr/>
        </p:nvGraphicFramePr>
        <p:xfrm>
          <a:off x="8117308" y="3534318"/>
          <a:ext cx="4035631" cy="27134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9" name="图表 138"/>
          <p:cNvGraphicFramePr/>
          <p:nvPr/>
        </p:nvGraphicFramePr>
        <p:xfrm>
          <a:off x="4962509" y="3531484"/>
          <a:ext cx="3154799" cy="2841438"/>
        </p:xfrm>
        <a:graphic>
          <a:graphicData uri="http://schemas.openxmlformats.org/drawingml/2006/chart">
            <c:chart xmlns:c="http://schemas.openxmlformats.org/drawingml/2006/chart" xmlns:r="http://schemas.openxmlformats.org/officeDocument/2006/relationships" r:id="rId4"/>
          </a:graphicData>
        </a:graphic>
      </p:graphicFrame>
      <p:sp>
        <p:nvSpPr>
          <p:cNvPr id="4" name="矩形 3"/>
          <p:cNvSpPr/>
          <p:nvPr/>
        </p:nvSpPr>
        <p:spPr>
          <a:xfrm>
            <a:off x="0" y="6726557"/>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11" name="文本框 10"/>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10</a:t>
            </a:r>
            <a:endParaRPr lang="zh-CN" altLang="en-US" b="1" dirty="0">
              <a:latin typeface="Arial" panose="020B0604020202020204" pitchFamily="34" charset="0"/>
              <a:ea typeface="微软雅黑" panose="020B0503020204020204" pitchFamily="34" charset="-122"/>
            </a:endParaRPr>
          </a:p>
        </p:txBody>
      </p:sp>
      <p:sp>
        <p:nvSpPr>
          <p:cNvPr id="12" name="矩形: 圆角 50"/>
          <p:cNvSpPr/>
          <p:nvPr/>
        </p:nvSpPr>
        <p:spPr>
          <a:xfrm>
            <a:off x="464298" y="1732200"/>
            <a:ext cx="11350360" cy="1093105"/>
          </a:xfrm>
          <a:prstGeom prst="roundRect">
            <a:avLst>
              <a:gd name="adj" fmla="val 27953"/>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pPr>
              <a:lnSpc>
                <a:spcPct val="150000"/>
              </a:lnSpc>
            </a:pPr>
            <a:r>
              <a:rPr lang="en-US" altLang="zh-CN" b="1" dirty="0">
                <a:latin typeface="Arial" panose="020B0604020202020204" pitchFamily="34" charset="0"/>
                <a:ea typeface="微软雅黑" panose="020B0503020204020204" pitchFamily="34" charset="-122"/>
              </a:rPr>
              <a:t>	</a:t>
            </a:r>
            <a:r>
              <a:rPr lang="zh-CN" altLang="en-US" dirty="0">
                <a:latin typeface="Arial" panose="020B0604020202020204" pitchFamily="34" charset="0"/>
                <a:ea typeface="微软雅黑" panose="020B0503020204020204" pitchFamily="34" charset="-122"/>
              </a:rPr>
              <a:t> 根据平台后台反馈的数据来看，消费者浏览的主要类目和公路自行车相关，并且购买力主要为</a:t>
            </a:r>
            <a:r>
              <a:rPr lang="en-US" altLang="zh-CN" dirty="0">
                <a:latin typeface="Arial" panose="020B0604020202020204" pitchFamily="34" charset="0"/>
                <a:ea typeface="微软雅黑" panose="020B0503020204020204" pitchFamily="34" charset="-122"/>
              </a:rPr>
              <a:t>L4</a:t>
            </a:r>
            <a:r>
              <a:rPr lang="zh-CN" altLang="en-US" dirty="0">
                <a:latin typeface="Arial" panose="020B0604020202020204" pitchFamily="34" charset="0"/>
                <a:ea typeface="微软雅黑" panose="020B0503020204020204" pitchFamily="34" charset="-122"/>
              </a:rPr>
              <a:t>和</a:t>
            </a:r>
            <a:r>
              <a:rPr lang="en-US" altLang="zh-CN" dirty="0">
                <a:latin typeface="Arial" panose="020B0604020202020204" pitchFamily="34" charset="0"/>
                <a:ea typeface="微软雅黑" panose="020B0503020204020204" pitchFamily="34" charset="-122"/>
              </a:rPr>
              <a:t>L3</a:t>
            </a:r>
            <a:r>
              <a:rPr lang="zh-CN" altLang="en-US" dirty="0">
                <a:latin typeface="Arial" panose="020B0604020202020204" pitchFamily="34" charset="0"/>
                <a:ea typeface="微软雅黑" panose="020B0503020204020204" pitchFamily="34" charset="-122"/>
              </a:rPr>
              <a:t>。其中，平台赋予用户的角色为二手买家和运动一族。</a:t>
            </a:r>
            <a:endParaRPr lang="zh-CN" altLang="en-US" u="sng"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a:grpSpLocks noGrp="1" noRot="1" noMove="1" noResize="1" noUngrp="1"/>
          </p:cNvGrpSpPr>
          <p:nvPr/>
        </p:nvGrpSpPr>
        <p:grpSpPr>
          <a:xfrm>
            <a:off x="89644" y="6138219"/>
            <a:ext cx="12003741" cy="632099"/>
            <a:chOff x="-610393" y="12332678"/>
            <a:chExt cx="25603199" cy="2018628"/>
          </a:xfrm>
          <a:effectLst>
            <a:glow rad="63500">
              <a:schemeClr val="accent2">
                <a:satMod val="175000"/>
                <a:alpha val="40000"/>
              </a:schemeClr>
            </a:glow>
          </a:effectLst>
        </p:grpSpPr>
        <p:cxnSp>
          <p:nvCxnSpPr>
            <p:cNvPr id="10" name="直接连接符 9"/>
            <p:cNvCxnSpPr>
              <a:cxnSpLocks noGrp="1" noRot="1" noMove="1" noResize="1" noEditPoints="1" noAdjustHandles="1" noChangeArrowheads="1" noChangeShapeType="1"/>
            </p:cNvCxnSpPr>
            <p:nvPr/>
          </p:nvCxnSpPr>
          <p:spPr>
            <a:xfrm rot="16200000">
              <a:off x="-999488"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16200000">
              <a:off x="-1131553" y="13217555"/>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 name="直接连接符 12"/>
            <p:cNvCxnSpPr>
              <a:cxnSpLocks noGrp="1" noRot="1" noMove="1" noResize="1" noEditPoints="1" noAdjustHandles="1" noChangeArrowheads="1" noChangeShapeType="1"/>
            </p:cNvCxnSpPr>
            <p:nvPr/>
          </p:nvCxnSpPr>
          <p:spPr>
            <a:xfrm rot="16200000">
              <a:off x="-668534"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4" name="直接连接符 13"/>
            <p:cNvCxnSpPr>
              <a:cxnSpLocks noGrp="1" noRot="1" noMove="1" noResize="1" noEditPoints="1" noAdjustHandles="1" noChangeArrowheads="1" noChangeShapeType="1"/>
            </p:cNvCxnSpPr>
            <p:nvPr/>
          </p:nvCxnSpPr>
          <p:spPr>
            <a:xfrm rot="16200000">
              <a:off x="-474444" y="13217555"/>
              <a:ext cx="102995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5" name="直接连接符 14"/>
            <p:cNvCxnSpPr>
              <a:cxnSpLocks noGrp="1" noRot="1" noMove="1" noResize="1" noEditPoints="1" noAdjustHandles="1" noChangeArrowheads="1" noChangeShapeType="1"/>
            </p:cNvCxnSpPr>
            <p:nvPr/>
          </p:nvCxnSpPr>
          <p:spPr>
            <a:xfrm rot="16200000">
              <a:off x="-406240"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6" name="直接连接符 15"/>
            <p:cNvCxnSpPr>
              <a:cxnSpLocks noGrp="1" noRot="1" noMove="1" noResize="1" noEditPoints="1" noAdjustHandles="1" noChangeArrowheads="1" noChangeShapeType="1"/>
            </p:cNvCxnSpPr>
            <p:nvPr/>
          </p:nvCxnSpPr>
          <p:spPr>
            <a:xfrm rot="16200000">
              <a:off x="119721"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16200000">
              <a:off x="39156" y="13217555"/>
              <a:ext cx="130461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8" name="直接连接符 17"/>
            <p:cNvCxnSpPr>
              <a:cxnSpLocks noGrp="1" noRot="1" noMove="1" noResize="1" noEditPoints="1" noAdjustHandles="1" noChangeArrowheads="1" noChangeShapeType="1"/>
            </p:cNvCxnSpPr>
            <p:nvPr/>
          </p:nvCxnSpPr>
          <p:spPr>
            <a:xfrm rot="16200000">
              <a:off x="553674"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16200000">
              <a:off x="41016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直接连接符 19"/>
            <p:cNvCxnSpPr>
              <a:cxnSpLocks noGrp="1" noRot="1" noMove="1" noResize="1" noEditPoints="1" noAdjustHandles="1" noChangeArrowheads="1" noChangeShapeType="1"/>
            </p:cNvCxnSpPr>
            <p:nvPr/>
          </p:nvCxnSpPr>
          <p:spPr>
            <a:xfrm rot="16200000">
              <a:off x="896073"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16200000">
              <a:off x="815507" y="13607449"/>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2" name="直接连接符 21"/>
            <p:cNvCxnSpPr>
              <a:cxnSpLocks noGrp="1" noRot="1" noMove="1" noResize="1" noEditPoints="1" noAdjustHandles="1" noChangeArrowheads="1" noChangeShapeType="1"/>
            </p:cNvCxnSpPr>
            <p:nvPr/>
          </p:nvCxnSpPr>
          <p:spPr>
            <a:xfrm rot="16200000">
              <a:off x="998151"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3" name="直接连接符 22"/>
            <p:cNvCxnSpPr>
              <a:cxnSpLocks noGrp="1" noRot="1" noMove="1" noResize="1" noEditPoints="1" noAdjustHandles="1" noChangeArrowheads="1" noChangeShapeType="1"/>
            </p:cNvCxnSpPr>
            <p:nvPr/>
          </p:nvCxnSpPr>
          <p:spPr>
            <a:xfrm rot="16200000">
              <a:off x="1289511"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4" name="直接连接符 23"/>
            <p:cNvCxnSpPr>
              <a:cxnSpLocks noGrp="1" noRot="1" noMove="1" noResize="1" noEditPoints="1" noAdjustHandles="1" noChangeArrowheads="1" noChangeShapeType="1"/>
            </p:cNvCxnSpPr>
            <p:nvPr/>
          </p:nvCxnSpPr>
          <p:spPr>
            <a:xfrm rot="16200000">
              <a:off x="163809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5" name="直接连接符 24"/>
            <p:cNvCxnSpPr>
              <a:cxnSpLocks noGrp="1" noRot="1" noMove="1" noResize="1" noEditPoints="1" noAdjustHandles="1" noChangeArrowheads="1" noChangeShapeType="1"/>
            </p:cNvCxnSpPr>
            <p:nvPr/>
          </p:nvCxnSpPr>
          <p:spPr>
            <a:xfrm rot="16200000">
              <a:off x="2146891"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6" name="直接连接符 25"/>
            <p:cNvCxnSpPr>
              <a:cxnSpLocks noGrp="1" noRot="1" noMove="1" noResize="1" noEditPoints="1" noAdjustHandles="1" noChangeArrowheads="1" noChangeShapeType="1"/>
            </p:cNvCxnSpPr>
            <p:nvPr/>
          </p:nvCxnSpPr>
          <p:spPr>
            <a:xfrm rot="16200000">
              <a:off x="192899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7" name="直接连接符 26"/>
            <p:cNvCxnSpPr>
              <a:cxnSpLocks noGrp="1" noRot="1" noMove="1" noResize="1" noEditPoints="1" noAdjustHandles="1" noChangeArrowheads="1" noChangeShapeType="1"/>
            </p:cNvCxnSpPr>
            <p:nvPr/>
          </p:nvCxnSpPr>
          <p:spPr>
            <a:xfrm rot="16200000">
              <a:off x="2289022"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8" name="直接连接符 27"/>
            <p:cNvCxnSpPr>
              <a:cxnSpLocks noGrp="1" noRot="1" noMove="1" noResize="1" noEditPoints="1" noAdjustHandles="1" noChangeArrowheads="1" noChangeShapeType="1"/>
            </p:cNvCxnSpPr>
            <p:nvPr/>
          </p:nvCxnSpPr>
          <p:spPr>
            <a:xfrm rot="16200000">
              <a:off x="2803539" y="13217555"/>
              <a:ext cx="54931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9" name="直接连接符 28"/>
            <p:cNvCxnSpPr>
              <a:cxnSpLocks noGrp="1" noRot="1" noMove="1" noResize="1" noEditPoints="1" noAdjustHandles="1" noChangeArrowheads="1" noChangeShapeType="1"/>
            </p:cNvCxnSpPr>
            <p:nvPr/>
          </p:nvCxnSpPr>
          <p:spPr>
            <a:xfrm rot="16200000">
              <a:off x="2574202" y="13217555"/>
              <a:ext cx="144193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0" name="直接连接符 29"/>
            <p:cNvCxnSpPr>
              <a:cxnSpLocks noGrp="1" noRot="1" noMove="1" noResize="1" noEditPoints="1" noAdjustHandles="1" noChangeArrowheads="1" noChangeShapeType="1"/>
            </p:cNvCxnSpPr>
            <p:nvPr/>
          </p:nvCxnSpPr>
          <p:spPr>
            <a:xfrm rot="16200000">
              <a:off x="3243214"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1" name="直接连接符 30"/>
            <p:cNvCxnSpPr>
              <a:cxnSpLocks noGrp="1" noRot="1" noMove="1" noResize="1" noEditPoints="1" noAdjustHandles="1" noChangeArrowheads="1" noChangeShapeType="1"/>
            </p:cNvCxnSpPr>
            <p:nvPr/>
          </p:nvCxnSpPr>
          <p:spPr>
            <a:xfrm rot="16200000">
              <a:off x="301387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2" name="直接连接符 31"/>
            <p:cNvCxnSpPr>
              <a:cxnSpLocks noGrp="1" noRot="1" noMove="1" noResize="1" noEditPoints="1" noAdjustHandles="1" noChangeArrowheads="1" noChangeShapeType="1"/>
            </p:cNvCxnSpPr>
            <p:nvPr/>
          </p:nvCxnSpPr>
          <p:spPr>
            <a:xfrm rot="16200000">
              <a:off x="3597058"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3" name="直接连接符 32"/>
            <p:cNvCxnSpPr>
              <a:cxnSpLocks noGrp="1" noRot="1" noMove="1" noResize="1" noEditPoints="1" noAdjustHandles="1" noChangeArrowheads="1" noChangeShapeType="1"/>
            </p:cNvCxnSpPr>
            <p:nvPr/>
          </p:nvCxnSpPr>
          <p:spPr>
            <a:xfrm rot="16200000">
              <a:off x="3848366"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4" name="直接连接符 33"/>
            <p:cNvCxnSpPr>
              <a:cxnSpLocks noGrp="1" noRot="1" noMove="1" noResize="1" noEditPoints="1" noAdjustHandles="1" noChangeArrowheads="1" noChangeShapeType="1"/>
            </p:cNvCxnSpPr>
            <p:nvPr/>
          </p:nvCxnSpPr>
          <p:spPr>
            <a:xfrm rot="16200000">
              <a:off x="407678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5" name="直接连接符 34"/>
            <p:cNvCxnSpPr>
              <a:cxnSpLocks noGrp="1" noRot="1" noMove="1" noResize="1" noEditPoints="1" noAdjustHandles="1" noChangeArrowheads="1" noChangeShapeType="1"/>
            </p:cNvCxnSpPr>
            <p:nvPr/>
          </p:nvCxnSpPr>
          <p:spPr>
            <a:xfrm rot="16200000">
              <a:off x="3893223"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6" name="直接连接符 35"/>
            <p:cNvCxnSpPr>
              <a:cxnSpLocks noGrp="1" noRot="1" noMove="1" noResize="1" noEditPoints="1" noAdjustHandles="1" noChangeArrowheads="1" noChangeShapeType="1"/>
            </p:cNvCxnSpPr>
            <p:nvPr/>
          </p:nvCxnSpPr>
          <p:spPr>
            <a:xfrm rot="16200000">
              <a:off x="4505015" y="13217555"/>
              <a:ext cx="61797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7" name="直接连接符 36"/>
            <p:cNvCxnSpPr>
              <a:cxnSpLocks noGrp="1" noRot="1" noMove="1" noResize="1" noEditPoints="1" noAdjustHandles="1" noChangeArrowheads="1" noChangeShapeType="1"/>
            </p:cNvCxnSpPr>
            <p:nvPr/>
          </p:nvCxnSpPr>
          <p:spPr>
            <a:xfrm rot="16200000">
              <a:off x="4435892"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8" name="直接连接符 37"/>
            <p:cNvCxnSpPr>
              <a:cxnSpLocks noGrp="1" noRot="1" noMove="1" noResize="1" noEditPoints="1" noAdjustHandles="1" noChangeArrowheads="1" noChangeShapeType="1"/>
            </p:cNvCxnSpPr>
            <p:nvPr/>
          </p:nvCxnSpPr>
          <p:spPr>
            <a:xfrm rot="16200000">
              <a:off x="4652867" y="13607449"/>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9" name="直接连接符 38"/>
            <p:cNvCxnSpPr>
              <a:cxnSpLocks noGrp="1" noRot="1" noMove="1" noResize="1" noEditPoints="1" noAdjustHandles="1" noChangeArrowheads="1" noChangeShapeType="1"/>
            </p:cNvCxnSpPr>
            <p:nvPr/>
          </p:nvCxnSpPr>
          <p:spPr>
            <a:xfrm rot="16200000">
              <a:off x="516166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0" name="直接连接符 39"/>
            <p:cNvCxnSpPr>
              <a:cxnSpLocks noGrp="1" noRot="1" noMove="1" noResize="1" noEditPoints="1" noAdjustHandles="1" noChangeArrowheads="1" noChangeShapeType="1"/>
            </p:cNvCxnSpPr>
            <p:nvPr/>
          </p:nvCxnSpPr>
          <p:spPr>
            <a:xfrm rot="16200000">
              <a:off x="5035322"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1" name="直接连接符 40"/>
            <p:cNvCxnSpPr>
              <a:cxnSpLocks noGrp="1" noRot="1" noMove="1" noResize="1" noEditPoints="1" noAdjustHandles="1" noChangeArrowheads="1" noChangeShapeType="1"/>
            </p:cNvCxnSpPr>
            <p:nvPr/>
          </p:nvCxnSpPr>
          <p:spPr>
            <a:xfrm rot="16200000">
              <a:off x="5584171"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2" name="直接连接符 41"/>
            <p:cNvCxnSpPr>
              <a:cxnSpLocks noGrp="1" noRot="1" noMove="1" noResize="1" noEditPoints="1" noAdjustHandles="1" noChangeArrowheads="1" noChangeShapeType="1"/>
            </p:cNvCxnSpPr>
            <p:nvPr/>
          </p:nvCxnSpPr>
          <p:spPr>
            <a:xfrm rot="16200000">
              <a:off x="5429220"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3" name="直接连接符 42"/>
            <p:cNvCxnSpPr>
              <a:cxnSpLocks noGrp="1" noRot="1" noMove="1" noResize="1" noEditPoints="1" noAdjustHandles="1" noChangeArrowheads="1" noChangeShapeType="1"/>
            </p:cNvCxnSpPr>
            <p:nvPr/>
          </p:nvCxnSpPr>
          <p:spPr>
            <a:xfrm rot="16200000">
              <a:off x="5560364"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4" name="直接连接符 43"/>
            <p:cNvCxnSpPr>
              <a:cxnSpLocks noGrp="1" noRot="1" noMove="1" noResize="1" noEditPoints="1" noAdjustHandles="1" noChangeArrowheads="1" noChangeShapeType="1"/>
            </p:cNvCxnSpPr>
            <p:nvPr/>
          </p:nvCxnSpPr>
          <p:spPr>
            <a:xfrm rot="16200000">
              <a:off x="6189324" y="13030759"/>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5" name="直接连接符 44"/>
            <p:cNvCxnSpPr>
              <a:cxnSpLocks noGrp="1" noRot="1" noMove="1" noResize="1" noEditPoints="1" noAdjustHandles="1" noChangeArrowheads="1" noChangeShapeType="1"/>
            </p:cNvCxnSpPr>
            <p:nvPr/>
          </p:nvCxnSpPr>
          <p:spPr>
            <a:xfrm rot="16200000">
              <a:off x="5994316"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6" name="直接连接符 45"/>
            <p:cNvCxnSpPr>
              <a:cxnSpLocks noGrp="1" noRot="1" noMove="1" noResize="1" noEditPoints="1" noAdjustHandles="1" noChangeArrowheads="1" noChangeShapeType="1"/>
            </p:cNvCxnSpPr>
            <p:nvPr/>
          </p:nvCxnSpPr>
          <p:spPr>
            <a:xfrm rot="16200000">
              <a:off x="6691939"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7" name="直接连接符 46"/>
            <p:cNvCxnSpPr>
              <a:cxnSpLocks noGrp="1" noRot="1" noMove="1" noResize="1" noEditPoints="1" noAdjustHandles="1" noChangeArrowheads="1" noChangeShapeType="1"/>
            </p:cNvCxnSpPr>
            <p:nvPr/>
          </p:nvCxnSpPr>
          <p:spPr>
            <a:xfrm rot="16200000">
              <a:off x="6834530"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8" name="直接连接符 47"/>
            <p:cNvCxnSpPr>
              <a:cxnSpLocks noGrp="1" noRot="1" noMove="1" noResize="1" noEditPoints="1" noAdjustHandles="1" noChangeArrowheads="1" noChangeShapeType="1"/>
            </p:cNvCxnSpPr>
            <p:nvPr/>
          </p:nvCxnSpPr>
          <p:spPr>
            <a:xfrm rot="16200000">
              <a:off x="7097281" y="13217555"/>
              <a:ext cx="64086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9" name="直接连接符 48"/>
            <p:cNvCxnSpPr>
              <a:cxnSpLocks noGrp="1" noRot="1" noMove="1" noResize="1" noEditPoints="1" noAdjustHandles="1" noChangeArrowheads="1" noChangeShapeType="1"/>
            </p:cNvCxnSpPr>
            <p:nvPr/>
          </p:nvCxnSpPr>
          <p:spPr>
            <a:xfrm rot="16200000">
              <a:off x="7297091" y="13217555"/>
              <a:ext cx="67519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0" name="直接连接符 49"/>
            <p:cNvCxnSpPr>
              <a:cxnSpLocks noGrp="1" noRot="1" noMove="1" noResize="1" noEditPoints="1" noAdjustHandles="1" noChangeArrowheads="1" noChangeShapeType="1"/>
            </p:cNvCxnSpPr>
            <p:nvPr/>
          </p:nvCxnSpPr>
          <p:spPr>
            <a:xfrm rot="16200000">
              <a:off x="7233690" y="13217555"/>
              <a:ext cx="123594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1" name="直接连接符 50"/>
            <p:cNvCxnSpPr>
              <a:cxnSpLocks noGrp="1" noRot="1" noMove="1" noResize="1" noEditPoints="1" noAdjustHandles="1" noChangeArrowheads="1" noChangeShapeType="1"/>
            </p:cNvCxnSpPr>
            <p:nvPr/>
          </p:nvCxnSpPr>
          <p:spPr>
            <a:xfrm rot="16200000">
              <a:off x="7376279" y="13217555"/>
              <a:ext cx="138471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2" name="直接连接符 51"/>
            <p:cNvCxnSpPr>
              <a:cxnSpLocks noGrp="1" noRot="1" noMove="1" noResize="1" noEditPoints="1" noAdjustHandles="1" noChangeArrowheads="1" noChangeShapeType="1"/>
            </p:cNvCxnSpPr>
            <p:nvPr/>
          </p:nvCxnSpPr>
          <p:spPr>
            <a:xfrm rot="16200000">
              <a:off x="7650474" y="13217555"/>
              <a:ext cx="127027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3" name="直接连接符 52"/>
            <p:cNvCxnSpPr>
              <a:cxnSpLocks noGrp="1" noRot="1" noMove="1" noResize="1" noEditPoints="1" noAdjustHandles="1" noChangeArrowheads="1" noChangeShapeType="1"/>
            </p:cNvCxnSpPr>
            <p:nvPr/>
          </p:nvCxnSpPr>
          <p:spPr>
            <a:xfrm rot="16200000">
              <a:off x="8205048"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4" name="直接连接符 53"/>
            <p:cNvCxnSpPr>
              <a:cxnSpLocks noGrp="1" noRot="1" noMove="1" noResize="1" noEditPoints="1" noAdjustHandles="1" noChangeArrowheads="1" noChangeShapeType="1"/>
            </p:cNvCxnSpPr>
            <p:nvPr/>
          </p:nvCxnSpPr>
          <p:spPr>
            <a:xfrm rot="16200000">
              <a:off x="8284695" y="13217555"/>
              <a:ext cx="86974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1" name="直接连接符 60"/>
            <p:cNvCxnSpPr>
              <a:cxnSpLocks noGrp="1" noRot="1" noMove="1" noResize="1" noEditPoints="1" noAdjustHandles="1" noChangeArrowheads="1" noChangeShapeType="1"/>
            </p:cNvCxnSpPr>
            <p:nvPr/>
          </p:nvCxnSpPr>
          <p:spPr>
            <a:xfrm rot="16200000">
              <a:off x="8272795" y="13582540"/>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2" name="直接连接符 61"/>
            <p:cNvCxnSpPr>
              <a:cxnSpLocks noGrp="1" noRot="1" noMove="1" noResize="1" noEditPoints="1" noAdjustHandles="1" noChangeArrowheads="1" noChangeShapeType="1"/>
            </p:cNvCxnSpPr>
            <p:nvPr/>
          </p:nvCxnSpPr>
          <p:spPr>
            <a:xfrm rot="16200000">
              <a:off x="8684316" y="13217555"/>
              <a:ext cx="93840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3" name="直接连接符 62"/>
            <p:cNvCxnSpPr>
              <a:cxnSpLocks noGrp="1" noRot="1" noMove="1" noResize="1" noEditPoints="1" noAdjustHandles="1" noChangeArrowheads="1" noChangeShapeType="1"/>
            </p:cNvCxnSpPr>
            <p:nvPr/>
          </p:nvCxnSpPr>
          <p:spPr>
            <a:xfrm rot="16200000">
              <a:off x="8701023"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4" name="直接连接符 63"/>
            <p:cNvCxnSpPr>
              <a:cxnSpLocks noGrp="1" noRot="1" noMove="1" noResize="1" noEditPoints="1" noAdjustHandles="1" noChangeArrowheads="1" noChangeShapeType="1"/>
            </p:cNvCxnSpPr>
            <p:nvPr/>
          </p:nvCxnSpPr>
          <p:spPr>
            <a:xfrm rot="16200000">
              <a:off x="8826447" y="13217555"/>
              <a:ext cx="152204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5" name="直接连接符 64"/>
            <p:cNvCxnSpPr>
              <a:cxnSpLocks noGrp="1" noRot="1" noMove="1" noResize="1" noEditPoints="1" noAdjustHandles="1" noChangeArrowheads="1" noChangeShapeType="1"/>
            </p:cNvCxnSpPr>
            <p:nvPr/>
          </p:nvCxnSpPr>
          <p:spPr>
            <a:xfrm rot="16200000">
              <a:off x="9512625"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6" name="直接连接符 65"/>
            <p:cNvCxnSpPr>
              <a:cxnSpLocks noGrp="1" noRot="1" noMove="1" noResize="1" noEditPoints="1" noAdjustHandles="1" noChangeArrowheads="1" noChangeShapeType="1"/>
            </p:cNvCxnSpPr>
            <p:nvPr/>
          </p:nvCxnSpPr>
          <p:spPr>
            <a:xfrm rot="16200000">
              <a:off x="944922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7" name="直接连接符 66"/>
            <p:cNvCxnSpPr>
              <a:cxnSpLocks noGrp="1" noRot="1" noMove="1" noResize="1" noEditPoints="1" noAdjustHandles="1" noChangeArrowheads="1" noChangeShapeType="1"/>
            </p:cNvCxnSpPr>
            <p:nvPr/>
          </p:nvCxnSpPr>
          <p:spPr>
            <a:xfrm rot="16200000">
              <a:off x="9557482" y="13030759"/>
              <a:ext cx="136183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2" name="直接连接符 71"/>
            <p:cNvCxnSpPr>
              <a:cxnSpLocks noGrp="1" noRot="1" noMove="1" noResize="1" noEditPoints="1" noAdjustHandles="1" noChangeArrowheads="1" noChangeShapeType="1"/>
            </p:cNvCxnSpPr>
            <p:nvPr/>
          </p:nvCxnSpPr>
          <p:spPr>
            <a:xfrm rot="16200000">
              <a:off x="9928950" y="13217555"/>
              <a:ext cx="105284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3" name="直接连接符 72"/>
            <p:cNvCxnSpPr>
              <a:cxnSpLocks noGrp="1" noRot="1" noMove="1" noResize="1" noEditPoints="1" noAdjustHandles="1" noChangeArrowheads="1" noChangeShapeType="1"/>
            </p:cNvCxnSpPr>
            <p:nvPr/>
          </p:nvCxnSpPr>
          <p:spPr>
            <a:xfrm rot="16200000">
              <a:off x="9957102"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4" name="直接连接符 73"/>
            <p:cNvCxnSpPr>
              <a:cxnSpLocks noGrp="1" noRot="1" noMove="1" noResize="1" noEditPoints="1" noAdjustHandles="1" noChangeArrowheads="1" noChangeShapeType="1"/>
            </p:cNvCxnSpPr>
            <p:nvPr/>
          </p:nvCxnSpPr>
          <p:spPr>
            <a:xfrm rot="16200000">
              <a:off x="10494507" y="13217555"/>
              <a:ext cx="78963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5" name="直接连接符 74"/>
            <p:cNvCxnSpPr>
              <a:cxnSpLocks noGrp="1" noRot="1" noMove="1" noResize="1" noEditPoints="1" noAdjustHandles="1" noChangeArrowheads="1" noChangeShapeType="1"/>
            </p:cNvCxnSpPr>
            <p:nvPr/>
          </p:nvCxnSpPr>
          <p:spPr>
            <a:xfrm rot="16200000">
              <a:off x="10505493" y="13217555"/>
              <a:ext cx="120161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6" name="直接连接符 75"/>
            <p:cNvCxnSpPr>
              <a:cxnSpLocks noGrp="1" noRot="1" noMove="1" noResize="1" noEditPoints="1" noAdjustHandles="1" noChangeArrowheads="1" noChangeShapeType="1"/>
            </p:cNvCxnSpPr>
            <p:nvPr/>
          </p:nvCxnSpPr>
          <p:spPr>
            <a:xfrm rot="16200000">
              <a:off x="10653806"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7" name="直接连接符 76"/>
            <p:cNvCxnSpPr>
              <a:cxnSpLocks noGrp="1" noRot="1" noMove="1" noResize="1" noEditPoints="1" noAdjustHandles="1" noChangeArrowheads="1" noChangeShapeType="1"/>
            </p:cNvCxnSpPr>
            <p:nvPr/>
          </p:nvCxnSpPr>
          <p:spPr>
            <a:xfrm rot="16200000">
              <a:off x="1104816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8" name="直接连接符 77"/>
            <p:cNvCxnSpPr>
              <a:cxnSpLocks noGrp="1" noRot="1" noMove="1" noResize="1" noEditPoints="1" noAdjustHandles="1" noChangeArrowheads="1" noChangeShapeType="1"/>
            </p:cNvCxnSpPr>
            <p:nvPr/>
          </p:nvCxnSpPr>
          <p:spPr>
            <a:xfrm rot="16200000">
              <a:off x="11116366"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9" name="直接连接符 78"/>
            <p:cNvCxnSpPr>
              <a:cxnSpLocks noGrp="1" noRot="1" noMove="1" noResize="1" noEditPoints="1" noAdjustHandles="1" noChangeArrowheads="1" noChangeShapeType="1"/>
            </p:cNvCxnSpPr>
            <p:nvPr/>
          </p:nvCxnSpPr>
          <p:spPr>
            <a:xfrm rot="16200000">
              <a:off x="11602276" y="13217555"/>
              <a:ext cx="74385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0" name="直接连接符 79"/>
            <p:cNvCxnSpPr>
              <a:cxnSpLocks noGrp="1" noRot="1" noMove="1" noResize="1" noEditPoints="1" noAdjustHandles="1" noChangeArrowheads="1" noChangeShapeType="1"/>
            </p:cNvCxnSpPr>
            <p:nvPr/>
          </p:nvCxnSpPr>
          <p:spPr>
            <a:xfrm rot="16200000">
              <a:off x="11653314" y="13217555"/>
              <a:ext cx="107573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1" name="直接连接符 80"/>
            <p:cNvCxnSpPr>
              <a:cxnSpLocks noGrp="1" noRot="1" noMove="1" noResize="1" noEditPoints="1" noAdjustHandles="1" noChangeArrowheads="1" noChangeShapeType="1"/>
            </p:cNvCxnSpPr>
            <p:nvPr/>
          </p:nvCxnSpPr>
          <p:spPr>
            <a:xfrm rot="16200000">
              <a:off x="11681464"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2" name="直接连接符 81"/>
            <p:cNvCxnSpPr>
              <a:cxnSpLocks noGrp="1" noRot="1" noMove="1" noResize="1" noEditPoints="1" noAdjustHandles="1" noChangeArrowheads="1" noChangeShapeType="1"/>
            </p:cNvCxnSpPr>
            <p:nvPr/>
          </p:nvCxnSpPr>
          <p:spPr>
            <a:xfrm rot="16200000">
              <a:off x="12064380" y="13582540"/>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3" name="直接连接符 82"/>
            <p:cNvCxnSpPr>
              <a:cxnSpLocks noGrp="1" noRot="1" noMove="1" noResize="1" noEditPoints="1" noAdjustHandles="1" noChangeArrowheads="1" noChangeShapeType="1"/>
            </p:cNvCxnSpPr>
            <p:nvPr/>
          </p:nvCxnSpPr>
          <p:spPr>
            <a:xfrm rot="16200000">
              <a:off x="12418681" y="13217555"/>
              <a:ext cx="84685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4" name="直接连接符 83"/>
            <p:cNvCxnSpPr>
              <a:cxnSpLocks noGrp="1" noRot="1" noMove="1" noResize="1" noEditPoints="1" noAdjustHandles="1" noChangeArrowheads="1" noChangeShapeType="1"/>
            </p:cNvCxnSpPr>
            <p:nvPr/>
          </p:nvCxnSpPr>
          <p:spPr>
            <a:xfrm rot="16200000">
              <a:off x="12504050"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5" name="直接连接符 84"/>
            <p:cNvCxnSpPr>
              <a:cxnSpLocks noGrp="1" noRot="1" noMove="1" noResize="1" noEditPoints="1" noAdjustHandles="1" noChangeArrowheads="1" noChangeShapeType="1"/>
            </p:cNvCxnSpPr>
            <p:nvPr/>
          </p:nvCxnSpPr>
          <p:spPr>
            <a:xfrm rot="16200000">
              <a:off x="12829745"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6" name="直接连接符 85"/>
            <p:cNvCxnSpPr>
              <a:cxnSpLocks noGrp="1" noRot="1" noMove="1" noResize="1" noEditPoints="1" noAdjustHandles="1" noChangeArrowheads="1" noChangeShapeType="1"/>
            </p:cNvCxnSpPr>
            <p:nvPr/>
          </p:nvCxnSpPr>
          <p:spPr>
            <a:xfrm rot="16200000">
              <a:off x="13229824"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7" name="直接连接符 86"/>
            <p:cNvCxnSpPr>
              <a:cxnSpLocks noGrp="1" noRot="1" noMove="1" noResize="1" noEditPoints="1" noAdjustHandles="1" noChangeArrowheads="1" noChangeShapeType="1"/>
            </p:cNvCxnSpPr>
            <p:nvPr/>
          </p:nvCxnSpPr>
          <p:spPr>
            <a:xfrm rot="16200000">
              <a:off x="13006207"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8" name="直接连接符 87"/>
            <p:cNvCxnSpPr>
              <a:cxnSpLocks noGrp="1" noRot="1" noMove="1" noResize="1" noEditPoints="1" noAdjustHandles="1" noChangeArrowheads="1" noChangeShapeType="1"/>
            </p:cNvCxnSpPr>
            <p:nvPr/>
          </p:nvCxnSpPr>
          <p:spPr>
            <a:xfrm rot="16200000">
              <a:off x="13635166" y="13030759"/>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9" name="直接连接符 88"/>
            <p:cNvCxnSpPr>
              <a:cxnSpLocks noGrp="1" noRot="1" noMove="1" noResize="1" noEditPoints="1" noAdjustHandles="1" noChangeArrowheads="1" noChangeShapeType="1"/>
            </p:cNvCxnSpPr>
            <p:nvPr/>
          </p:nvCxnSpPr>
          <p:spPr>
            <a:xfrm rot="16200000">
              <a:off x="13560320"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0" name="直接连接符 89"/>
            <p:cNvCxnSpPr>
              <a:cxnSpLocks noGrp="1" noRot="1" noMove="1" noResize="1" noEditPoints="1" noAdjustHandles="1" noChangeArrowheads="1" noChangeShapeType="1"/>
            </p:cNvCxnSpPr>
            <p:nvPr/>
          </p:nvCxnSpPr>
          <p:spPr>
            <a:xfrm rot="16200000">
              <a:off x="13971844"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1" name="直接连接符 90"/>
            <p:cNvCxnSpPr>
              <a:cxnSpLocks noGrp="1" noRot="1" noMove="1" noResize="1" noEditPoints="1" noAdjustHandles="1" noChangeArrowheads="1" noChangeShapeType="1"/>
            </p:cNvCxnSpPr>
            <p:nvPr/>
          </p:nvCxnSpPr>
          <p:spPr>
            <a:xfrm rot="16200000">
              <a:off x="14234594" y="13217555"/>
              <a:ext cx="68663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2" name="直接连接符 91"/>
            <p:cNvCxnSpPr>
              <a:cxnSpLocks noGrp="1" noRot="1" noMove="1" noResize="1" noEditPoints="1" noAdjustHandles="1" noChangeArrowheads="1" noChangeShapeType="1"/>
            </p:cNvCxnSpPr>
            <p:nvPr/>
          </p:nvCxnSpPr>
          <p:spPr>
            <a:xfrm rot="16200000">
              <a:off x="14445850"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3" name="直接连接符 92"/>
            <p:cNvCxnSpPr>
              <a:cxnSpLocks noGrp="1" noRot="1" noMove="1" noResize="1" noEditPoints="1" noAdjustHandles="1" noChangeArrowheads="1" noChangeShapeType="1"/>
            </p:cNvCxnSpPr>
            <p:nvPr/>
          </p:nvCxnSpPr>
          <p:spPr>
            <a:xfrm rot="16200000">
              <a:off x="14582718"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4" name="直接连接符 93"/>
            <p:cNvCxnSpPr>
              <a:cxnSpLocks noGrp="1" noRot="1" noMove="1" noResize="1" noEditPoints="1" noAdjustHandles="1" noChangeArrowheads="1" noChangeShapeType="1"/>
            </p:cNvCxnSpPr>
            <p:nvPr/>
          </p:nvCxnSpPr>
          <p:spPr>
            <a:xfrm rot="16200000">
              <a:off x="14799694"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5" name="直接连接符 94"/>
            <p:cNvCxnSpPr>
              <a:cxnSpLocks noGrp="1" noRot="1" noMove="1" noResize="1" noEditPoints="1" noAdjustHandles="1" noChangeArrowheads="1" noChangeShapeType="1"/>
            </p:cNvCxnSpPr>
            <p:nvPr/>
          </p:nvCxnSpPr>
          <p:spPr>
            <a:xfrm rot="16200000">
              <a:off x="14787789"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6" name="直接连接符 95"/>
            <p:cNvCxnSpPr>
              <a:cxnSpLocks noGrp="1" noRot="1" noMove="1" noResize="1" noEditPoints="1" noAdjustHandles="1" noChangeArrowheads="1" noChangeShapeType="1"/>
            </p:cNvCxnSpPr>
            <p:nvPr/>
          </p:nvCxnSpPr>
          <p:spPr>
            <a:xfrm rot="16200000">
              <a:off x="15016210"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7" name="直接连接符 96"/>
            <p:cNvCxnSpPr>
              <a:cxnSpLocks noGrp="1" noRot="1" noMove="1" noResize="1" noEditPoints="1" noAdjustHandles="1" noChangeArrowheads="1" noChangeShapeType="1"/>
            </p:cNvCxnSpPr>
            <p:nvPr/>
          </p:nvCxnSpPr>
          <p:spPr>
            <a:xfrm rot="16200000">
              <a:off x="15593671" y="13217555"/>
              <a:ext cx="57219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8" name="直接连接符 97"/>
            <p:cNvCxnSpPr>
              <a:cxnSpLocks noGrp="1" noRot="1" noMove="1" noResize="1" noEditPoints="1" noAdjustHandles="1" noChangeArrowheads="1" noChangeShapeType="1"/>
            </p:cNvCxnSpPr>
            <p:nvPr/>
          </p:nvCxnSpPr>
          <p:spPr>
            <a:xfrm rot="16200000">
              <a:off x="15827811"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9" name="直接连接符 98"/>
            <p:cNvCxnSpPr>
              <a:cxnSpLocks noGrp="1" noRot="1" noMove="1" noResize="1" noEditPoints="1" noAdjustHandles="1" noChangeArrowheads="1" noChangeShapeType="1"/>
            </p:cNvCxnSpPr>
            <p:nvPr/>
          </p:nvCxnSpPr>
          <p:spPr>
            <a:xfrm rot="16200000">
              <a:off x="15958960" y="13470451"/>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0" name="直接连接符 99"/>
            <p:cNvCxnSpPr>
              <a:cxnSpLocks noGrp="1" noRot="1" noMove="1" noResize="1" noEditPoints="1" noAdjustHandles="1" noChangeArrowheads="1" noChangeShapeType="1"/>
            </p:cNvCxnSpPr>
            <p:nvPr/>
          </p:nvCxnSpPr>
          <p:spPr>
            <a:xfrm rot="16200000">
              <a:off x="15826894"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1" name="直接连接符 100"/>
            <p:cNvCxnSpPr>
              <a:cxnSpLocks noGrp="1" noRot="1" noMove="1" noResize="1" noEditPoints="1" noAdjustHandles="1" noChangeArrowheads="1" noChangeShapeType="1"/>
            </p:cNvCxnSpPr>
            <p:nvPr/>
          </p:nvCxnSpPr>
          <p:spPr>
            <a:xfrm rot="16200000">
              <a:off x="16387187" y="13217555"/>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2" name="直接连接符 101"/>
            <p:cNvCxnSpPr>
              <a:cxnSpLocks noGrp="1" noRot="1" noMove="1" noResize="1" noEditPoints="1" noAdjustHandles="1" noChangeArrowheads="1" noChangeShapeType="1"/>
            </p:cNvCxnSpPr>
            <p:nvPr/>
          </p:nvCxnSpPr>
          <p:spPr>
            <a:xfrm rot="16200000">
              <a:off x="16186460"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3" name="直接连接符 102"/>
            <p:cNvCxnSpPr>
              <a:cxnSpLocks noGrp="1" noRot="1" noMove="1" noResize="1" noEditPoints="1" noAdjustHandles="1" noChangeArrowheads="1" noChangeShapeType="1"/>
            </p:cNvCxnSpPr>
            <p:nvPr/>
          </p:nvCxnSpPr>
          <p:spPr>
            <a:xfrm rot="16200000">
              <a:off x="16620872" y="13217555"/>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4" name="直接连接符 103"/>
            <p:cNvCxnSpPr>
              <a:cxnSpLocks noGrp="1" noRot="1" noMove="1" noResize="1" noEditPoints="1" noAdjustHandles="1" noChangeArrowheads="1" noChangeShapeType="1"/>
            </p:cNvCxnSpPr>
            <p:nvPr/>
          </p:nvCxnSpPr>
          <p:spPr>
            <a:xfrm rot="16200000">
              <a:off x="16711962"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5" name="直接连接符 104"/>
            <p:cNvCxnSpPr>
              <a:cxnSpLocks noGrp="1" noRot="1" noMove="1" noResize="1" noEditPoints="1" noAdjustHandles="1" noChangeArrowheads="1" noChangeShapeType="1"/>
            </p:cNvCxnSpPr>
            <p:nvPr/>
          </p:nvCxnSpPr>
          <p:spPr>
            <a:xfrm rot="16200000">
              <a:off x="16917495" y="13030759"/>
              <a:ext cx="139616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6" name="直接连接符 105"/>
            <p:cNvCxnSpPr>
              <a:cxnSpLocks noGrp="1" noRot="1" noMove="1" noResize="1" noEditPoints="1" noAdjustHandles="1" noChangeArrowheads="1" noChangeShapeType="1"/>
            </p:cNvCxnSpPr>
            <p:nvPr/>
          </p:nvCxnSpPr>
          <p:spPr>
            <a:xfrm rot="16200000">
              <a:off x="17374792" y="13217555"/>
              <a:ext cx="91551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7" name="直接连接符 106"/>
            <p:cNvCxnSpPr>
              <a:cxnSpLocks noGrp="1" noRot="1" noMove="1" noResize="1" noEditPoints="1" noAdjustHandles="1" noChangeArrowheads="1" noChangeShapeType="1"/>
            </p:cNvCxnSpPr>
            <p:nvPr/>
          </p:nvCxnSpPr>
          <p:spPr>
            <a:xfrm rot="16200000">
              <a:off x="17557436"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8" name="直接连接符 107"/>
            <p:cNvCxnSpPr>
              <a:cxnSpLocks noGrp="1" noRot="1" noMove="1" noResize="1" noEditPoints="1" noAdjustHandles="1" noChangeArrowheads="1" noChangeShapeType="1"/>
            </p:cNvCxnSpPr>
            <p:nvPr/>
          </p:nvCxnSpPr>
          <p:spPr>
            <a:xfrm rot="16200000">
              <a:off x="17791580" y="13217555"/>
              <a:ext cx="94984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9" name="直接连接符 108"/>
            <p:cNvCxnSpPr>
              <a:cxnSpLocks noGrp="1" noRot="1" noMove="1" noResize="1" noEditPoints="1" noAdjustHandles="1" noChangeArrowheads="1" noChangeShapeType="1"/>
            </p:cNvCxnSpPr>
            <p:nvPr/>
          </p:nvCxnSpPr>
          <p:spPr>
            <a:xfrm rot="16200000">
              <a:off x="18117273"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0" name="直接连接符 109"/>
            <p:cNvCxnSpPr>
              <a:cxnSpLocks noGrp="1" noRot="1" noMove="1" noResize="1" noEditPoints="1" noAdjustHandles="1" noChangeArrowheads="1" noChangeShapeType="1"/>
            </p:cNvCxnSpPr>
            <p:nvPr/>
          </p:nvCxnSpPr>
          <p:spPr>
            <a:xfrm rot="16200000">
              <a:off x="18151147" y="13217555"/>
              <a:ext cx="109862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1" name="直接连接符 110"/>
            <p:cNvCxnSpPr>
              <a:cxnSpLocks noGrp="1" noRot="1" noMove="1" noResize="1" noEditPoints="1" noAdjustHandles="1" noChangeArrowheads="1" noChangeShapeType="1"/>
            </p:cNvCxnSpPr>
            <p:nvPr/>
          </p:nvCxnSpPr>
          <p:spPr>
            <a:xfrm rot="16200000">
              <a:off x="18133519" y="13217555"/>
              <a:ext cx="15678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2" name="直接连接符 111"/>
            <p:cNvCxnSpPr>
              <a:cxnSpLocks noGrp="1" noRot="1" noMove="1" noResize="1" noEditPoints="1" noAdjustHandles="1" noChangeArrowheads="1" noChangeShapeType="1"/>
            </p:cNvCxnSpPr>
            <p:nvPr/>
          </p:nvCxnSpPr>
          <p:spPr>
            <a:xfrm rot="16200000">
              <a:off x="18367662" y="13217555"/>
              <a:ext cx="153349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3" name="直接连接符 112"/>
            <p:cNvCxnSpPr>
              <a:cxnSpLocks noGrp="1" noRot="1" noMove="1" noResize="1" noEditPoints="1" noAdjustHandles="1" noChangeArrowheads="1" noChangeShapeType="1"/>
            </p:cNvCxnSpPr>
            <p:nvPr/>
          </p:nvCxnSpPr>
          <p:spPr>
            <a:xfrm rot="16200000">
              <a:off x="1885929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4" name="直接连接符 113"/>
            <p:cNvCxnSpPr>
              <a:cxnSpLocks noGrp="1" noRot="1" noMove="1" noResize="1" noEditPoints="1" noAdjustHandles="1" noChangeArrowheads="1" noChangeShapeType="1"/>
            </p:cNvCxnSpPr>
            <p:nvPr/>
          </p:nvCxnSpPr>
          <p:spPr>
            <a:xfrm rot="16200000">
              <a:off x="19024772" y="13217555"/>
              <a:ext cx="108717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5" name="直接连接符 114"/>
            <p:cNvCxnSpPr>
              <a:cxnSpLocks noGrp="1" noRot="1" noMove="1" noResize="1" noEditPoints="1" noAdjustHandles="1" noChangeArrowheads="1" noChangeShapeType="1"/>
            </p:cNvCxnSpPr>
            <p:nvPr/>
          </p:nvCxnSpPr>
          <p:spPr>
            <a:xfrm rot="16200000">
              <a:off x="19121582"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6" name="直接连接符 115"/>
            <p:cNvCxnSpPr>
              <a:cxnSpLocks noGrp="1" noRot="1" noMove="1" noResize="1" noEditPoints="1" noAdjustHandles="1" noChangeArrowheads="1" noChangeShapeType="1"/>
            </p:cNvCxnSpPr>
            <p:nvPr/>
          </p:nvCxnSpPr>
          <p:spPr>
            <a:xfrm rot="16200000">
              <a:off x="19264175" y="13607449"/>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7" name="直接连接符 116"/>
            <p:cNvCxnSpPr>
              <a:cxnSpLocks noGrp="1" noRot="1" noMove="1" noResize="1" noEditPoints="1" noAdjustHandles="1" noChangeArrowheads="1" noChangeShapeType="1"/>
            </p:cNvCxnSpPr>
            <p:nvPr/>
          </p:nvCxnSpPr>
          <p:spPr>
            <a:xfrm rot="16200000">
              <a:off x="19578423"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8" name="直接连接符 117"/>
            <p:cNvCxnSpPr>
              <a:cxnSpLocks noGrp="1" noRot="1" noMove="1" noResize="1" noEditPoints="1" noAdjustHandles="1" noChangeArrowheads="1" noChangeShapeType="1"/>
            </p:cNvCxnSpPr>
            <p:nvPr/>
          </p:nvCxnSpPr>
          <p:spPr>
            <a:xfrm rot="16200000">
              <a:off x="20104387" y="13217555"/>
              <a:ext cx="66374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9" name="直接连接符 118"/>
            <p:cNvCxnSpPr>
              <a:cxnSpLocks noGrp="1" noRot="1" noMove="1" noResize="1" noEditPoints="1" noAdjustHandles="1" noChangeArrowheads="1" noChangeShapeType="1"/>
            </p:cNvCxnSpPr>
            <p:nvPr/>
          </p:nvCxnSpPr>
          <p:spPr>
            <a:xfrm rot="16200000">
              <a:off x="20390027"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0" name="直接连接符 119"/>
            <p:cNvCxnSpPr>
              <a:cxnSpLocks noGrp="1" noRot="1" noMove="1" noResize="1" noEditPoints="1" noAdjustHandles="1" noChangeArrowheads="1" noChangeShapeType="1"/>
            </p:cNvCxnSpPr>
            <p:nvPr/>
          </p:nvCxnSpPr>
          <p:spPr>
            <a:xfrm rot="16200000">
              <a:off x="20286571"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1" name="直接连接符 120"/>
            <p:cNvCxnSpPr>
              <a:cxnSpLocks noGrp="1" noRot="1" noMove="1" noResize="1" noEditPoints="1" noAdjustHandles="1" noChangeArrowheads="1" noChangeShapeType="1"/>
            </p:cNvCxnSpPr>
            <p:nvPr/>
          </p:nvCxnSpPr>
          <p:spPr>
            <a:xfrm rot="16200000">
              <a:off x="20337609" y="13217555"/>
              <a:ext cx="149915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2" name="直接连接符 121"/>
            <p:cNvCxnSpPr>
              <a:cxnSpLocks noGrp="1" noRot="1" noMove="1" noResize="1" noEditPoints="1" noAdjustHandles="1" noChangeArrowheads="1" noChangeShapeType="1"/>
            </p:cNvCxnSpPr>
            <p:nvPr/>
          </p:nvCxnSpPr>
          <p:spPr>
            <a:xfrm rot="16200000">
              <a:off x="21006623" y="13030759"/>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3" name="直接连接符 122"/>
            <p:cNvCxnSpPr>
              <a:cxnSpLocks noGrp="1" noRot="1" noMove="1" noResize="1" noEditPoints="1" noAdjustHandles="1" noChangeArrowheads="1" noChangeShapeType="1"/>
            </p:cNvCxnSpPr>
            <p:nvPr/>
          </p:nvCxnSpPr>
          <p:spPr>
            <a:xfrm rot="16200000">
              <a:off x="20954664" y="13217555"/>
              <a:ext cx="113295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4" name="直接连接符 123"/>
            <p:cNvCxnSpPr>
              <a:cxnSpLocks noGrp="1" noRot="1" noMove="1" noResize="1" noEditPoints="1" noAdjustHandles="1" noChangeArrowheads="1" noChangeShapeType="1"/>
            </p:cNvCxnSpPr>
            <p:nvPr/>
          </p:nvCxnSpPr>
          <p:spPr>
            <a:xfrm rot="16200000">
              <a:off x="20994260"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5" name="直接连接符 124"/>
            <p:cNvCxnSpPr>
              <a:cxnSpLocks noGrp="1" noRot="1" noMove="1" noResize="1" noEditPoints="1" noAdjustHandles="1" noChangeArrowheads="1" noChangeShapeType="1"/>
            </p:cNvCxnSpPr>
            <p:nvPr/>
          </p:nvCxnSpPr>
          <p:spPr>
            <a:xfrm rot="16200000">
              <a:off x="21365729" y="13217555"/>
              <a:ext cx="117872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6" name="直接连接符 125"/>
            <p:cNvCxnSpPr>
              <a:cxnSpLocks noGrp="1" noRot="1" noMove="1" noResize="1" noEditPoints="1" noAdjustHandles="1" noChangeArrowheads="1" noChangeShapeType="1"/>
            </p:cNvCxnSpPr>
            <p:nvPr/>
          </p:nvCxnSpPr>
          <p:spPr>
            <a:xfrm rot="16200000">
              <a:off x="21794420" y="13217555"/>
              <a:ext cx="75530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7" name="直接连接符 126"/>
            <p:cNvCxnSpPr>
              <a:cxnSpLocks noGrp="1" noRot="1" noMove="1" noResize="1" noEditPoints="1" noAdjustHandles="1" noChangeArrowheads="1" noChangeShapeType="1"/>
            </p:cNvCxnSpPr>
            <p:nvPr/>
          </p:nvCxnSpPr>
          <p:spPr>
            <a:xfrm rot="16200000">
              <a:off x="22091502"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8" name="直接连接符 127"/>
            <p:cNvCxnSpPr>
              <a:cxnSpLocks noGrp="1" noRot="1" noMove="1" noResize="1" noEditPoints="1" noAdjustHandles="1" noChangeArrowheads="1" noChangeShapeType="1"/>
            </p:cNvCxnSpPr>
            <p:nvPr/>
          </p:nvCxnSpPr>
          <p:spPr>
            <a:xfrm rot="16200000">
              <a:off x="22050989"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9" name="直接连接符 128"/>
            <p:cNvCxnSpPr>
              <a:cxnSpLocks noGrp="1" noRot="1" noMove="1" noResize="1" noEditPoints="1" noAdjustHandles="1" noChangeArrowheads="1" noChangeShapeType="1"/>
            </p:cNvCxnSpPr>
            <p:nvPr/>
          </p:nvCxnSpPr>
          <p:spPr>
            <a:xfrm rot="16200000">
              <a:off x="22267963"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0" name="直接连接符 129"/>
            <p:cNvCxnSpPr>
              <a:cxnSpLocks noGrp="1" noRot="1" noMove="1" noResize="1" noEditPoints="1" noAdjustHandles="1" noChangeArrowheads="1" noChangeShapeType="1"/>
            </p:cNvCxnSpPr>
            <p:nvPr/>
          </p:nvCxnSpPr>
          <p:spPr>
            <a:xfrm rot="16200000">
              <a:off x="22759594"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1" name="直接连接符 130"/>
            <p:cNvCxnSpPr>
              <a:cxnSpLocks noGrp="1" noRot="1" noMove="1" noResize="1" noEditPoints="1" noAdjustHandles="1" noChangeArrowheads="1" noChangeShapeType="1"/>
            </p:cNvCxnSpPr>
            <p:nvPr/>
          </p:nvCxnSpPr>
          <p:spPr>
            <a:xfrm rot="16200000">
              <a:off x="22650418" y="13217555"/>
              <a:ext cx="121305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2" name="直接连接符 131"/>
            <p:cNvCxnSpPr>
              <a:cxnSpLocks noGrp="1" noRot="1" noMove="1" noResize="1" noEditPoints="1" noAdjustHandles="1" noChangeArrowheads="1" noChangeShapeType="1"/>
            </p:cNvCxnSpPr>
            <p:nvPr/>
          </p:nvCxnSpPr>
          <p:spPr>
            <a:xfrm rot="16200000">
              <a:off x="22747231"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3" name="直接连接符 132"/>
            <p:cNvCxnSpPr>
              <a:cxnSpLocks noGrp="1" noRot="1" noMove="1" noResize="1" noEditPoints="1" noAdjustHandles="1" noChangeArrowheads="1" noChangeShapeType="1"/>
            </p:cNvCxnSpPr>
            <p:nvPr/>
          </p:nvCxnSpPr>
          <p:spPr>
            <a:xfrm rot="16200000">
              <a:off x="23050038" y="13607449"/>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4" name="直接连接符 133"/>
            <p:cNvCxnSpPr>
              <a:cxnSpLocks noGrp="1" noRot="1" noMove="1" noResize="1" noEditPoints="1" noAdjustHandles="1" noChangeArrowheads="1" noChangeShapeType="1"/>
            </p:cNvCxnSpPr>
            <p:nvPr/>
          </p:nvCxnSpPr>
          <p:spPr>
            <a:xfrm rot="16200000">
              <a:off x="23164018"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5" name="直接连接符 134"/>
            <p:cNvCxnSpPr>
              <a:cxnSpLocks noGrp="1" noRot="1" noMove="1" noResize="1" noEditPoints="1" noAdjustHandles="1" noChangeArrowheads="1" noChangeShapeType="1"/>
            </p:cNvCxnSpPr>
            <p:nvPr/>
          </p:nvCxnSpPr>
          <p:spPr>
            <a:xfrm rot="16200000">
              <a:off x="23827307"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6" name="直接连接符 135"/>
            <p:cNvCxnSpPr>
              <a:cxnSpLocks noGrp="1" noRot="1" noMove="1" noResize="1" noEditPoints="1" noAdjustHandles="1" noChangeArrowheads="1" noChangeShapeType="1"/>
            </p:cNvCxnSpPr>
            <p:nvPr/>
          </p:nvCxnSpPr>
          <p:spPr>
            <a:xfrm rot="16200000">
              <a:off x="23615135"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7" name="直接连接符 136"/>
            <p:cNvCxnSpPr>
              <a:cxnSpLocks noGrp="1" noRot="1" noMove="1" noResize="1" noEditPoints="1" noAdjustHandles="1" noChangeArrowheads="1" noChangeShapeType="1"/>
            </p:cNvCxnSpPr>
            <p:nvPr/>
          </p:nvCxnSpPr>
          <p:spPr>
            <a:xfrm rot="16200000">
              <a:off x="23900776"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8" name="直接连接符 137"/>
            <p:cNvCxnSpPr>
              <a:cxnSpLocks noGrp="1" noRot="1" noMove="1" noResize="1" noEditPoints="1" noAdjustHandles="1" noChangeArrowheads="1" noChangeShapeType="1"/>
            </p:cNvCxnSpPr>
            <p:nvPr/>
          </p:nvCxnSpPr>
          <p:spPr>
            <a:xfrm rot="16200000">
              <a:off x="24180690"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9" name="直接连接符 138"/>
            <p:cNvCxnSpPr>
              <a:cxnSpLocks noGrp="1" noRot="1" noMove="1" noResize="1" noEditPoints="1" noAdjustHandles="1" noChangeArrowheads="1" noChangeShapeType="1"/>
            </p:cNvCxnSpPr>
            <p:nvPr/>
          </p:nvCxnSpPr>
          <p:spPr>
            <a:xfrm rot="16200000">
              <a:off x="24420608"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grpSp>
      <p:pic>
        <p:nvPicPr>
          <p:cNvPr id="8" name="图片 7" descr="有钟表的自行车"/>
          <p:cNvPicPr>
            <a:picLocks noGrp="1" noRot="1" noChangeAspect="1" noMove="1" noResize="1" noEditPoints="1" noAdjustHandles="1" noChangeArrowheads="1" noChangeShapeType="1" noCrop="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0" rev="0"/>
            </a:camera>
            <a:lightRig rig="threePt" dir="t"/>
          </a:scene3d>
        </p:spPr>
      </p:pic>
      <p:pic>
        <p:nvPicPr>
          <p:cNvPr id="7" name="图片 6" descr="有钟表的自行车"/>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1315" y="9070"/>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10800000" rev="0"/>
            </a:camera>
            <a:lightRig rig="threePt" dir="t"/>
          </a:scene3d>
        </p:spPr>
      </p:pic>
      <p:sp>
        <p:nvSpPr>
          <p:cNvPr id="5" name="矩形 4"/>
          <p:cNvSpPr>
            <a:spLocks noGrp="1" noRot="1" noMove="1" noResize="1" noEditPoints="1" noAdjustHandles="1" noChangeArrowheads="1" noChangeShapeType="1"/>
          </p:cNvSpPr>
          <p:nvPr/>
        </p:nvSpPr>
        <p:spPr>
          <a:xfrm>
            <a:off x="-19636" y="-3536"/>
            <a:ext cx="12211635" cy="6858000"/>
          </a:xfrm>
          <a:prstGeom prst="rect">
            <a:avLst/>
          </a:prstGeom>
          <a:gradFill>
            <a:gsLst>
              <a:gs pos="0">
                <a:schemeClr val="accent1">
                  <a:alpha val="86000"/>
                </a:schemeClr>
              </a:gs>
              <a:gs pos="98000">
                <a:srgbClr val="FFA015">
                  <a:alpha val="85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p:cNvSpPr txBox="1"/>
          <p:nvPr/>
        </p:nvSpPr>
        <p:spPr>
          <a:xfrm>
            <a:off x="754857" y="2142083"/>
            <a:ext cx="11127582" cy="1477328"/>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r>
              <a:rPr lang="en-US" altLang="zh-CN" sz="9600" b="1" dirty="0">
                <a:solidFill>
                  <a:schemeClr val="bg1"/>
                </a:solidFill>
                <a:latin typeface="Arial" panose="020B0604020202020204" pitchFamily="34" charset="0"/>
                <a:ea typeface="微软雅黑" panose="020B0503020204020204" pitchFamily="34" charset="-122"/>
              </a:rPr>
              <a:t>03 </a:t>
            </a:r>
            <a:r>
              <a:rPr lang="zh-CN" altLang="en-US" sz="9600" b="1" dirty="0">
                <a:solidFill>
                  <a:schemeClr val="bg1"/>
                </a:solidFill>
                <a:latin typeface="Arial" panose="020B0604020202020204" pitchFamily="34" charset="0"/>
                <a:ea typeface="微软雅黑" panose="020B0503020204020204" pitchFamily="34" charset="-122"/>
              </a:rPr>
              <a:t>售后问题</a:t>
            </a:r>
            <a:endParaRPr lang="zh-CN" altLang="en-US" sz="9600" b="1" dirty="0">
              <a:solidFill>
                <a:schemeClr val="bg1"/>
              </a:solidFill>
              <a:latin typeface="Arial" panose="020B0604020202020204" pitchFamily="34" charset="0"/>
              <a:ea typeface="微软雅黑" panose="020B0503020204020204" pitchFamily="34" charset="-122"/>
            </a:endParaRPr>
          </a:p>
        </p:txBody>
      </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a:spLocks noGrp="1" noRot="1" noMove="1" noResize="1" noEditPoints="1" noAdjustHandles="1" noChangeArrowheads="1" noChangeShapeType="1"/>
          </p:cNvSpPr>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141" name="图片 1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grpSp>
        <p:nvGrpSpPr>
          <p:cNvPr id="71" name="组合 70"/>
          <p:cNvGrpSpPr/>
          <p:nvPr/>
        </p:nvGrpSpPr>
        <p:grpSpPr>
          <a:xfrm>
            <a:off x="832653" y="4531823"/>
            <a:ext cx="3347168" cy="468000"/>
            <a:chOff x="824302" y="4317743"/>
            <a:chExt cx="3121234" cy="468000"/>
          </a:xfrm>
        </p:grpSpPr>
        <p:sp>
          <p:nvSpPr>
            <p:cNvPr id="2" name="文本框 1"/>
            <p:cNvSpPr txBox="1"/>
            <p:nvPr/>
          </p:nvSpPr>
          <p:spPr>
            <a:xfrm>
              <a:off x="1249969" y="4367786"/>
              <a:ext cx="2695567"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问题复盘</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4" name="图形 3" descr="徽章关注 纯色填充"/>
            <p:cNvPicPr>
              <a:picLocks noChangeAspect="1"/>
            </p:cNvPicPr>
            <p:nvPr/>
          </p:nvPicPr>
          <p:blipFill>
            <a:blip r:embed="rId4"/>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6" name="组合 165"/>
          <p:cNvGrpSpPr/>
          <p:nvPr/>
        </p:nvGrpSpPr>
        <p:grpSpPr>
          <a:xfrm>
            <a:off x="4278723" y="4531823"/>
            <a:ext cx="2919140" cy="468000"/>
            <a:chOff x="824302" y="4317743"/>
            <a:chExt cx="2919140" cy="468000"/>
          </a:xfrm>
        </p:grpSpPr>
        <p:sp>
          <p:nvSpPr>
            <p:cNvPr id="167" name="文本框 166"/>
            <p:cNvSpPr txBox="1"/>
            <p:nvPr/>
          </p:nvSpPr>
          <p:spPr>
            <a:xfrm>
              <a:off x="1149599" y="4367077"/>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售后评价问题</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68" name="图形 167" descr="徽章关注 纯色填充"/>
            <p:cNvPicPr>
              <a:picLocks noChangeAspect="1"/>
            </p:cNvPicPr>
            <p:nvPr/>
          </p:nvPicPr>
          <p:blipFill>
            <a:blip r:embed="rId4"/>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9" name="组合 168"/>
          <p:cNvGrpSpPr/>
          <p:nvPr/>
        </p:nvGrpSpPr>
        <p:grpSpPr>
          <a:xfrm>
            <a:off x="7393970" y="4531823"/>
            <a:ext cx="2919140" cy="468000"/>
            <a:chOff x="824302" y="4317743"/>
            <a:chExt cx="2919140" cy="468000"/>
          </a:xfrm>
        </p:grpSpPr>
        <p:sp>
          <p:nvSpPr>
            <p:cNvPr id="170" name="文本框 169"/>
            <p:cNvSpPr txBox="1"/>
            <p:nvPr/>
          </p:nvSpPr>
          <p:spPr>
            <a:xfrm>
              <a:off x="1149599" y="4367077"/>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售后建议</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71" name="图形 170" descr="徽章关注 纯色填充"/>
            <p:cNvPicPr>
              <a:picLocks noChangeAspect="1"/>
            </p:cNvPicPr>
            <p:nvPr/>
          </p:nvPicPr>
          <p:blipFill>
            <a:blip r:embed="rId4"/>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sp>
        <p:nvSpPr>
          <p:cNvPr id="3" name="文本框 2"/>
          <p:cNvSpPr txBox="1"/>
          <p:nvPr/>
        </p:nvSpPr>
        <p:spPr>
          <a:xfrm>
            <a:off x="11234332" y="432338"/>
            <a:ext cx="441146" cy="369332"/>
          </a:xfrm>
          <a:prstGeom prst="rect">
            <a:avLst/>
          </a:prstGeom>
          <a:noFill/>
        </p:spPr>
        <p:txBody>
          <a:bodyPr wrap="none" rtlCol="0">
            <a:spAutoFit/>
          </a:bodyPr>
          <a:lstStyle/>
          <a:p>
            <a:r>
              <a:rPr lang="en-US" altLang="zh-CN" b="1">
                <a:solidFill>
                  <a:schemeClr val="bg1"/>
                </a:solidFill>
                <a:latin typeface="Arial" panose="020B0604020202020204" pitchFamily="34" charset="0"/>
                <a:ea typeface="微软雅黑" panose="020B0503020204020204" pitchFamily="34" charset="-122"/>
              </a:rPr>
              <a:t>11</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6" name="L 形 5"/>
          <p:cNvSpPr/>
          <p:nvPr/>
        </p:nvSpPr>
        <p:spPr>
          <a:xfrm rot="13500000">
            <a:off x="10871891" y="518569"/>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1" name="L 形 10"/>
          <p:cNvSpPr/>
          <p:nvPr/>
        </p:nvSpPr>
        <p:spPr>
          <a:xfrm rot="13500000">
            <a:off x="11049692" y="518569"/>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77" name="图片 76" descr="有钟表的自行车"/>
          <p:cNvPicPr>
            <a:picLocks noGrp="1" noRot="1" noChangeAspect="1" noMove="1" noResize="1" noEditPoints="1" noAdjustHandles="1" noChangeArrowheads="1" noChangeShapeType="1" noCrop="1"/>
          </p:cNvPicPr>
          <p:nvPr/>
        </p:nvPicPr>
        <p:blipFill rotWithShape="1">
          <a:blip r:embed="rId1">
            <a:alphaModFix amt="4000"/>
            <a:extLst>
              <a:ext uri="{BEBA8EAE-BF5A-486C-A8C5-ECC9F3942E4B}">
                <a14:imgProps xmlns:a14="http://schemas.microsoft.com/office/drawing/2010/main">
                  <a14:imgLayer r:embed="rId2">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507732" y="2590976"/>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8" name="图片 77" descr="有钟表的自行车"/>
          <p:cNvPicPr>
            <a:picLocks noGrp="1" noRot="1" noChangeAspect="1" noMove="1" noResize="1" noEditPoints="1" noAdjustHandles="1" noChangeArrowheads="1" noChangeShapeType="1" noCrop="1"/>
          </p:cNvPicPr>
          <p:nvPr/>
        </p:nvPicPr>
        <p:blipFill rotWithShape="1">
          <a:blip r:embed="rId3">
            <a:alphaModFix amt="5000"/>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6628016" y="3500"/>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79" name="组合 78"/>
          <p:cNvGrpSpPr/>
          <p:nvPr/>
        </p:nvGrpSpPr>
        <p:grpSpPr>
          <a:xfrm>
            <a:off x="476621" y="1034961"/>
            <a:ext cx="5351931" cy="559074"/>
            <a:chOff x="475128" y="1047795"/>
            <a:chExt cx="4918579" cy="593548"/>
          </a:xfrm>
        </p:grpSpPr>
        <p:sp>
          <p:nvSpPr>
            <p:cNvPr id="112" name="矩形 111"/>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3" name="椭圆 112"/>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80" name="直接连接符 79"/>
          <p:cNvCxnSpPr/>
          <p:nvPr/>
        </p:nvCxnSpPr>
        <p:spPr>
          <a:xfrm>
            <a:off x="1052871" y="3964419"/>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81" name="L 形 80"/>
          <p:cNvSpPr/>
          <p:nvPr/>
        </p:nvSpPr>
        <p:spPr>
          <a:xfrm rot="13500000">
            <a:off x="10720984" y="493048"/>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2" name="L 形 81"/>
          <p:cNvSpPr/>
          <p:nvPr/>
        </p:nvSpPr>
        <p:spPr>
          <a:xfrm rot="13500000">
            <a:off x="10898785" y="493048"/>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文本框 54"/>
          <p:cNvSpPr txBox="1"/>
          <p:nvPr/>
        </p:nvSpPr>
        <p:spPr>
          <a:xfrm>
            <a:off x="2274793" y="4966201"/>
            <a:ext cx="11007725" cy="1815465"/>
          </a:xfrm>
          <a:prstGeom prst="rect">
            <a:avLst/>
          </a:prstGeom>
          <a:noFill/>
          <a:scene3d>
            <a:camera prst="orthographicFront"/>
            <a:lightRig rig="threePt" dir="t"/>
          </a:scene3d>
          <a:sp3d/>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84" name="文本框 4"/>
          <p:cNvSpPr txBox="1"/>
          <p:nvPr/>
        </p:nvSpPr>
        <p:spPr>
          <a:xfrm>
            <a:off x="1191514" y="1027449"/>
            <a:ext cx="5551439"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售后问题复</a:t>
            </a: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盘总结</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85" name="图片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791" y="181364"/>
            <a:ext cx="2157719" cy="373054"/>
          </a:xfrm>
          <a:prstGeom prst="rect">
            <a:avLst/>
          </a:prstGeom>
        </p:spPr>
      </p:pic>
      <p:sp>
        <p:nvSpPr>
          <p:cNvPr id="86" name="Index-3"/>
          <p:cNvSpPr txBox="1"/>
          <p:nvPr/>
        </p:nvSpPr>
        <p:spPr>
          <a:xfrm>
            <a:off x="6367950" y="3247768"/>
            <a:ext cx="748453" cy="369332"/>
          </a:xfrm>
          <a:prstGeom prst="rect">
            <a:avLst/>
          </a:prstGeom>
          <a:noFill/>
          <a:ln>
            <a:noFill/>
          </a:ln>
          <a:effectLst>
            <a:outerShdw blurRad="723900" dist="482600" dir="7200000" sx="88000" sy="88000" algn="t" rotWithShape="0">
              <a:schemeClr val="accent6">
                <a:alpha val="71000"/>
              </a:schemeClr>
            </a:outerShdw>
            <a:reflection blurRad="419100" stA="52000" endA="300" endPos="75000" dist="317500" dir="5400000" sy="-100000" algn="bl" rotWithShape="0"/>
          </a:effectLst>
          <a:scene3d>
            <a:camera prst="isometricTopUp">
              <a:rot lat="2100000" lon="2400000" rev="0"/>
            </a:camera>
            <a:lightRig rig="threePt" dir="t"/>
          </a:scene3d>
          <a:sp3d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rPr>
              <a:t>03</a:t>
            </a:r>
            <a:endPar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endParaRPr>
          </a:p>
        </p:txBody>
      </p:sp>
      <p:sp>
        <p:nvSpPr>
          <p:cNvPr id="87" name="Index-2"/>
          <p:cNvSpPr txBox="1"/>
          <p:nvPr/>
        </p:nvSpPr>
        <p:spPr>
          <a:xfrm>
            <a:off x="7566938" y="2828710"/>
            <a:ext cx="748453" cy="369332"/>
          </a:xfrm>
          <a:prstGeom prst="rect">
            <a:avLst/>
          </a:prstGeom>
          <a:noFill/>
          <a:ln>
            <a:noFill/>
          </a:ln>
          <a:effectLst>
            <a:outerShdw blurRad="723900" dist="482600" dir="7200000" sx="88000" sy="88000" algn="t" rotWithShape="0">
              <a:schemeClr val="accent6">
                <a:alpha val="71000"/>
              </a:schemeClr>
            </a:outerShdw>
            <a:reflection blurRad="419100" stA="52000" endA="300" endPos="75000" dist="317500" dir="5400000" sy="-100000" algn="bl" rotWithShape="0"/>
          </a:effectLst>
          <a:scene3d>
            <a:camera prst="isometricTopUp">
              <a:rot lat="2100000" lon="2400000" rev="0"/>
            </a:camera>
            <a:lightRig rig="threePt" dir="t"/>
          </a:scene3d>
          <a:sp3d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rPr>
              <a:t>02</a:t>
            </a:r>
            <a:endPar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endParaRPr>
          </a:p>
        </p:txBody>
      </p:sp>
      <p:grpSp>
        <p:nvGrpSpPr>
          <p:cNvPr id="88" name="组合 87"/>
          <p:cNvGrpSpPr/>
          <p:nvPr/>
        </p:nvGrpSpPr>
        <p:grpSpPr>
          <a:xfrm>
            <a:off x="644539" y="1697232"/>
            <a:ext cx="9637528" cy="4790336"/>
            <a:chOff x="674576" y="1651115"/>
            <a:chExt cx="9124150" cy="4372939"/>
          </a:xfrm>
        </p:grpSpPr>
        <p:sp>
          <p:nvSpPr>
            <p:cNvPr id="94" name="出自【趣你的PPT】(微信:qunideppt)：最优质的PPT资源库"/>
            <p:cNvSpPr/>
            <p:nvPr/>
          </p:nvSpPr>
          <p:spPr>
            <a:xfrm>
              <a:off x="3189674" y="1838211"/>
              <a:ext cx="6609052" cy="4130657"/>
            </a:xfrm>
            <a:prstGeom prst="swooshArrow">
              <a:avLst>
                <a:gd name="adj1" fmla="val 25000"/>
                <a:gd name="adj2" fmla="val 25000"/>
              </a:avLst>
            </a:prstGeom>
            <a:solidFill>
              <a:schemeClr val="accent4">
                <a:lumMod val="20000"/>
                <a:lumOff val="80000"/>
              </a:schemeClr>
            </a:solidFill>
            <a:ln>
              <a:noFill/>
            </a:ln>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defPPr>
                <a:defRPr lang="zh-CN">
                  <a:solidFill>
                    <a:schemeClr val="dk1">
                      <a:hueOff val="0"/>
                      <a:satOff val="0"/>
                      <a:lumOff val="0"/>
                      <a:alphaOff val="0"/>
                    </a:schemeClr>
                  </a:solidFill>
                </a:defRPr>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endParaRPr lang="zh-CN" altLang="en-US">
                <a:solidFill>
                  <a:prstClr val="black">
                    <a:hueOff val="0"/>
                    <a:satOff val="0"/>
                    <a:lumOff val="0"/>
                    <a:alphaOff val="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出自【趣你的PPT】(微信:qunideppt)：最优质的PPT资源库"/>
            <p:cNvSpPr/>
            <p:nvPr/>
          </p:nvSpPr>
          <p:spPr>
            <a:xfrm>
              <a:off x="4526898" y="4191125"/>
              <a:ext cx="310624" cy="310624"/>
            </a:xfrm>
            <a:prstGeom prst="ellipse">
              <a:avLst/>
            </a:prstGeom>
            <a:solidFill>
              <a:schemeClr val="accent2"/>
            </a:solidFill>
          </p:spPr>
          <p:style>
            <a:lnRef idx="2">
              <a:schemeClr val="lt1">
                <a:hueOff val="0"/>
                <a:satOff val="0"/>
                <a:lumOff val="0"/>
                <a:alphaOff val="0"/>
              </a:schemeClr>
            </a:lnRef>
            <a:fillRef idx="1">
              <a:schemeClr val="accent5">
                <a:shade val="80000"/>
                <a:hueOff val="102612"/>
                <a:satOff val="-1114"/>
                <a:lumOff val="12789"/>
                <a:alphaOff val="0"/>
              </a:schemeClr>
            </a:fillRef>
            <a:effectRef idx="0">
              <a:schemeClr val="accent5">
                <a:shade val="80000"/>
                <a:hueOff val="102612"/>
                <a:satOff val="-1114"/>
                <a:lumOff val="12789"/>
                <a:alphaOff val="0"/>
              </a:schemeClr>
            </a:effectRef>
            <a:fontRef idx="minor">
              <a:schemeClr val="lt1"/>
            </a:fontRef>
          </p:style>
          <p:txBody>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出自【趣你的PPT】(微信:qunideppt)：最优质的PPT资源库"/>
            <p:cNvSpPr/>
            <p:nvPr/>
          </p:nvSpPr>
          <p:spPr>
            <a:xfrm>
              <a:off x="5940032" y="3391135"/>
              <a:ext cx="429588" cy="429588"/>
            </a:xfrm>
            <a:prstGeom prst="ellipse">
              <a:avLst/>
            </a:prstGeom>
            <a:solidFill>
              <a:schemeClr val="accent2"/>
            </a:solidFill>
          </p:spPr>
          <p:style>
            <a:lnRef idx="2">
              <a:schemeClr val="lt1">
                <a:hueOff val="0"/>
                <a:satOff val="0"/>
                <a:lumOff val="0"/>
                <a:alphaOff val="0"/>
              </a:schemeClr>
            </a:lnRef>
            <a:fillRef idx="1">
              <a:schemeClr val="accent5">
                <a:shade val="80000"/>
                <a:hueOff val="205224"/>
                <a:satOff val="-2233"/>
                <a:lumOff val="25579"/>
                <a:alphaOff val="0"/>
              </a:schemeClr>
            </a:fillRef>
            <a:effectRef idx="0">
              <a:schemeClr val="accent5">
                <a:shade val="80000"/>
                <a:hueOff val="205224"/>
                <a:satOff val="-2233"/>
                <a:lumOff val="25579"/>
                <a:alphaOff val="0"/>
              </a:schemeClr>
            </a:effectRef>
            <a:fontRef idx="minor">
              <a:schemeClr val="lt1"/>
            </a:fontRef>
          </p:style>
          <p:txBody>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出自【趣你的PPT】(微信:qunideppt)：最优质的PPT资源库"/>
            <p:cNvSpPr/>
            <p:nvPr/>
          </p:nvSpPr>
          <p:spPr>
            <a:xfrm>
              <a:off x="7363053" y="2752373"/>
              <a:ext cx="644789" cy="644790"/>
            </a:xfrm>
            <a:prstGeom prst="ellipse">
              <a:avLst/>
            </a:prstGeom>
            <a:solidFill>
              <a:schemeClr val="accent4"/>
            </a:solidFill>
          </p:spPr>
          <p:style>
            <a:lnRef idx="2">
              <a:schemeClr val="lt1">
                <a:hueOff val="0"/>
                <a:satOff val="0"/>
                <a:lumOff val="0"/>
                <a:alphaOff val="0"/>
              </a:schemeClr>
            </a:lnRef>
            <a:fillRef idx="1">
              <a:schemeClr val="accent5">
                <a:shade val="80000"/>
                <a:hueOff val="205224"/>
                <a:satOff val="-2233"/>
                <a:lumOff val="25579"/>
                <a:alphaOff val="0"/>
              </a:schemeClr>
            </a:fillRef>
            <a:effectRef idx="0">
              <a:schemeClr val="accent5">
                <a:shade val="80000"/>
                <a:hueOff val="205224"/>
                <a:satOff val="-2233"/>
                <a:lumOff val="25579"/>
                <a:alphaOff val="0"/>
              </a:schemeClr>
            </a:effectRef>
            <a:fontRef idx="minor">
              <a:schemeClr val="lt1"/>
            </a:fontRef>
          </p:style>
          <p:txBody>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98" name="出自【趣你的PPT】(微信:qunideppt)：最优质的PPT资源库"/>
            <p:cNvCxnSpPr>
              <a:endCxn id="103" idx="3"/>
            </p:cNvCxnSpPr>
            <p:nvPr/>
          </p:nvCxnSpPr>
          <p:spPr>
            <a:xfrm rot="16200000" flipV="1">
              <a:off x="2984280" y="4867583"/>
              <a:ext cx="686435" cy="379095"/>
            </a:xfrm>
            <a:prstGeom prst="bentConnector2">
              <a:avLst/>
            </a:prstGeom>
            <a:ln w="3175">
              <a:solidFill>
                <a:schemeClr val="accent1"/>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9" name="出自【趣你的PPT】(微信:qunideppt)：最优质的PPT资源库"/>
            <p:cNvCxnSpPr>
              <a:stCxn id="95" idx="0"/>
              <a:endCxn id="105" idx="3"/>
            </p:cNvCxnSpPr>
            <p:nvPr/>
          </p:nvCxnSpPr>
          <p:spPr>
            <a:xfrm rot="16200000" flipV="1">
              <a:off x="3844431" y="3353346"/>
              <a:ext cx="751485" cy="924074"/>
            </a:xfrm>
            <a:prstGeom prst="bentConnector2">
              <a:avLst/>
            </a:prstGeom>
            <a:ln w="3175">
              <a:solidFill>
                <a:schemeClr val="accent1"/>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0" name="出自【趣你的PPT】(微信:qunideppt)：最优质的PPT资源库"/>
            <p:cNvCxnSpPr>
              <a:stCxn id="96" idx="0"/>
              <a:endCxn id="107" idx="3"/>
            </p:cNvCxnSpPr>
            <p:nvPr/>
          </p:nvCxnSpPr>
          <p:spPr>
            <a:xfrm rot="16200000" flipV="1">
              <a:off x="4955955" y="2191693"/>
              <a:ext cx="1175385" cy="1223645"/>
            </a:xfrm>
            <a:prstGeom prst="bentConnector2">
              <a:avLst/>
            </a:prstGeom>
            <a:ln w="3175">
              <a:solidFill>
                <a:schemeClr val="accent1"/>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1" name="出自【趣你的PPT】(微信:qunideppt)：最优质的PPT资源库"/>
            <p:cNvCxnSpPr>
              <a:stCxn id="109" idx="3"/>
              <a:endCxn id="97" idx="4"/>
            </p:cNvCxnSpPr>
            <p:nvPr/>
          </p:nvCxnSpPr>
          <p:spPr>
            <a:xfrm flipV="1">
              <a:off x="7445790" y="3396923"/>
              <a:ext cx="240030" cy="1356360"/>
            </a:xfrm>
            <a:prstGeom prst="bentConnector2">
              <a:avLst/>
            </a:prstGeom>
            <a:ln w="3175">
              <a:solidFill>
                <a:schemeClr val="accent1"/>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02" name="出自【趣你的PPT】(微信:qunideppt)：最优质的PPT资源库"/>
            <p:cNvSpPr txBox="1"/>
            <p:nvPr/>
          </p:nvSpPr>
          <p:spPr>
            <a:xfrm>
              <a:off x="6339863" y="1651115"/>
              <a:ext cx="2323131" cy="43088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rPr>
                <a:t>售后常见问题</a:t>
              </a:r>
              <a:endParaRPr kumimoji="0" lang="zh-CN" altLang="en-US" sz="28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endParaRPr>
            </a:p>
          </p:txBody>
        </p:sp>
        <p:sp>
          <p:nvSpPr>
            <p:cNvPr id="103" name="文本框 174"/>
            <p:cNvSpPr txBox="1"/>
            <p:nvPr/>
          </p:nvSpPr>
          <p:spPr>
            <a:xfrm>
              <a:off x="674576" y="4514736"/>
              <a:ext cx="246380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b="1" dirty="0">
                  <a:solidFill>
                    <a:schemeClr val="accent1"/>
                  </a:solidFill>
                  <a:latin typeface="Arial" panose="020B0604020202020204" pitchFamily="34" charset="0"/>
                  <a:ea typeface="微软雅黑" panose="020B0503020204020204" pitchFamily="34" charset="-122"/>
                  <a:cs typeface="OPPOSans H" panose="00020600040101010101" pitchFamily="18" charset="-122"/>
                </a:rPr>
                <a:t>七天无理由退货</a:t>
              </a:r>
              <a:r>
                <a:rPr lang="en-US" altLang="zh-CN" sz="2000" b="1" dirty="0">
                  <a:solidFill>
                    <a:schemeClr val="accent1"/>
                  </a:solidFill>
                  <a:latin typeface="Arial" panose="020B0604020202020204" pitchFamily="34" charset="0"/>
                  <a:ea typeface="微软雅黑" panose="020B0503020204020204" pitchFamily="34" charset="-122"/>
                  <a:cs typeface="OPPOSans H" panose="00020600040101010101" pitchFamily="18" charset="-122"/>
                </a:rPr>
                <a:t> 2%</a:t>
              </a:r>
              <a:endParaRPr kumimoji="0" lang="en-US" altLang="zh-CN"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endParaRPr>
            </a:p>
          </p:txBody>
        </p:sp>
        <p:sp>
          <p:nvSpPr>
            <p:cNvPr id="105" name="文本框 176"/>
            <p:cNvSpPr txBox="1"/>
            <p:nvPr/>
          </p:nvSpPr>
          <p:spPr>
            <a:xfrm>
              <a:off x="1885521" y="3240250"/>
              <a:ext cx="187261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rPr>
                <a:t>外观瑕疵</a:t>
              </a:r>
              <a:r>
                <a:rPr kumimoji="0" lang="en-US" altLang="zh-CN"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rPr>
                <a:t> 17%</a:t>
              </a:r>
              <a:endParaRPr kumimoji="0" lang="en-US" altLang="zh-CN"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endParaRPr>
            </a:p>
          </p:txBody>
        </p:sp>
        <p:sp>
          <p:nvSpPr>
            <p:cNvPr id="106" name="文本框 177"/>
            <p:cNvSpPr txBox="1"/>
            <p:nvPr/>
          </p:nvSpPr>
          <p:spPr>
            <a:xfrm>
              <a:off x="1995489" y="3623224"/>
              <a:ext cx="3208655" cy="826019"/>
            </a:xfrm>
            <a:prstGeom prst="rect">
              <a:avLst/>
            </a:prstGeom>
            <a:noFill/>
            <a:effectLst/>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Ø"/>
              </a:pPr>
              <a:r>
                <a:rPr lang="zh-CN" altLang="en-US" sz="1400" dirty="0">
                  <a:solidFill>
                    <a:srgbClr val="000000"/>
                  </a:solidFill>
                  <a:latin typeface="Arial" panose="020B0604020202020204" pitchFamily="34" charset="0"/>
                  <a:ea typeface="微软雅黑" panose="020B0503020204020204" pitchFamily="34" charset="-122"/>
                </a:rPr>
                <a:t>磕碰</a:t>
              </a:r>
              <a:r>
                <a:rPr lang="en-US" altLang="zh-CN" sz="1400" dirty="0">
                  <a:solidFill>
                    <a:srgbClr val="000000"/>
                  </a:solidFill>
                  <a:latin typeface="Arial" panose="020B0604020202020204" pitchFamily="34" charset="0"/>
                  <a:ea typeface="微软雅黑" panose="020B0503020204020204" pitchFamily="34" charset="-122"/>
                </a:rPr>
                <a:t>/</a:t>
              </a:r>
              <a:r>
                <a:rPr lang="zh-CN" altLang="en-US" sz="1400">
                  <a:solidFill>
                    <a:srgbClr val="000000"/>
                  </a:solidFill>
                  <a:latin typeface="Arial" panose="020B0604020202020204" pitchFamily="34" charset="0"/>
                  <a:ea typeface="微软雅黑" panose="020B0503020204020204" pitchFamily="34" charset="-122"/>
                </a:rPr>
                <a:t>掉漆 </a:t>
              </a:r>
              <a:r>
                <a:rPr lang="en-US" altLang="zh-CN" sz="1400">
                  <a:solidFill>
                    <a:srgbClr val="000000"/>
                  </a:solidFill>
                  <a:latin typeface="Arial" panose="020B0604020202020204" pitchFamily="34" charset="0"/>
                  <a:ea typeface="微软雅黑" panose="020B0503020204020204" pitchFamily="34" charset="-122"/>
                </a:rPr>
                <a:t>(41)</a:t>
              </a:r>
              <a:endParaRPr lang="en-US" altLang="zh-CN" sz="1400">
                <a:solidFill>
                  <a:srgbClr val="000000"/>
                </a:solidFill>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外观脏污</a:t>
              </a:r>
              <a:r>
                <a:rPr lang="en-US" altLang="zh-CN" sz="1400">
                  <a:solidFill>
                    <a:srgbClr val="000000"/>
                  </a:solidFill>
                  <a:latin typeface="Arial" panose="020B0604020202020204" pitchFamily="34" charset="0"/>
                  <a:ea typeface="微软雅黑" panose="020B0503020204020204" pitchFamily="34" charset="-122"/>
                </a:rPr>
                <a:t>  (4) </a:t>
              </a:r>
              <a:endParaRPr lang="en-US" altLang="zh-CN" sz="1400">
                <a:solidFill>
                  <a:srgbClr val="000000"/>
                </a:solidFill>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漆面工艺  </a:t>
              </a:r>
              <a:r>
                <a:rPr lang="en-US" altLang="zh-CN" sz="1400">
                  <a:solidFill>
                    <a:srgbClr val="000000"/>
                  </a:solidFill>
                  <a:latin typeface="Arial" panose="020B0604020202020204" pitchFamily="34" charset="0"/>
                  <a:ea typeface="微软雅黑" panose="020B0503020204020204" pitchFamily="34" charset="-122"/>
                </a:rPr>
                <a:t>(3)</a:t>
              </a:r>
              <a:endParaRPr lang="en-US" altLang="zh-CN" sz="1400" dirty="0">
                <a:solidFill>
                  <a:srgbClr val="000000"/>
                </a:solidFill>
                <a:latin typeface="Arial" panose="020B0604020202020204" pitchFamily="34" charset="0"/>
                <a:ea typeface="微软雅黑" panose="020B0503020204020204" pitchFamily="34" charset="-122"/>
              </a:endParaRPr>
            </a:p>
          </p:txBody>
        </p:sp>
        <p:sp>
          <p:nvSpPr>
            <p:cNvPr id="107" name="文本框 178"/>
            <p:cNvSpPr txBox="1"/>
            <p:nvPr/>
          </p:nvSpPr>
          <p:spPr>
            <a:xfrm>
              <a:off x="3039316" y="2016646"/>
              <a:ext cx="189230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rPr>
                <a:t>车辆调试</a:t>
              </a:r>
              <a:r>
                <a:rPr kumimoji="0" lang="en-US" altLang="zh-CN"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rPr>
                <a:t> 32%</a:t>
              </a:r>
              <a:endParaRPr kumimoji="0" lang="en-US" altLang="zh-CN"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endParaRPr>
            </a:p>
          </p:txBody>
        </p:sp>
        <p:sp>
          <p:nvSpPr>
            <p:cNvPr id="108" name="文本框 179"/>
            <p:cNvSpPr txBox="1"/>
            <p:nvPr/>
          </p:nvSpPr>
          <p:spPr>
            <a:xfrm>
              <a:off x="3201252" y="2384053"/>
              <a:ext cx="3851605" cy="824674"/>
            </a:xfrm>
            <a:prstGeom prst="rect">
              <a:avLst/>
            </a:prstGeom>
            <a:noFill/>
            <a:effectLst/>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Ø"/>
              </a:pPr>
              <a:r>
                <a:rPr lang="zh-CN" altLang="en-US" sz="1400" dirty="0">
                  <a:solidFill>
                    <a:srgbClr val="000000"/>
                  </a:solidFill>
                  <a:latin typeface="Arial" panose="020B0604020202020204" pitchFamily="34" charset="0"/>
                  <a:ea typeface="微软雅黑" panose="020B0503020204020204" pitchFamily="34" charset="-122"/>
                </a:rPr>
                <a:t>蹭链 </a:t>
              </a:r>
              <a:r>
                <a:rPr lang="zh-CN" altLang="en-US" sz="1400">
                  <a:solidFill>
                    <a:srgbClr val="000000"/>
                  </a:solidFill>
                  <a:latin typeface="Arial" panose="020B0604020202020204" pitchFamily="34" charset="0"/>
                  <a:ea typeface="微软雅黑" panose="020B0503020204020204" pitchFamily="34" charset="-122"/>
                </a:rPr>
                <a:t>蹭碟 </a:t>
              </a:r>
              <a:r>
                <a:rPr lang="en-US" altLang="zh-CN" sz="1400">
                  <a:solidFill>
                    <a:srgbClr val="000000"/>
                  </a:solidFill>
                  <a:latin typeface="Arial" panose="020B0604020202020204" pitchFamily="34" charset="0"/>
                  <a:ea typeface="微软雅黑" panose="020B0503020204020204" pitchFamily="34" charset="-122"/>
                </a:rPr>
                <a:t>(22)</a:t>
              </a:r>
              <a:r>
                <a:rPr lang="zh-CN" altLang="en-US" sz="1400">
                  <a:solidFill>
                    <a:srgbClr val="000000"/>
                  </a:solidFill>
                  <a:latin typeface="Arial" panose="020B0604020202020204" pitchFamily="34" charset="0"/>
                  <a:ea typeface="微软雅黑" panose="020B0503020204020204" pitchFamily="34" charset="-122"/>
                </a:rPr>
                <a:t> </a:t>
              </a:r>
              <a:endParaRPr lang="en-US" altLang="zh-CN" sz="1400">
                <a:solidFill>
                  <a:srgbClr val="000000"/>
                </a:solidFill>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刹车调试 </a:t>
              </a:r>
              <a:r>
                <a:rPr lang="en-US" altLang="zh-CN" sz="1400">
                  <a:solidFill>
                    <a:srgbClr val="000000"/>
                  </a:solidFill>
                  <a:latin typeface="Arial" panose="020B0604020202020204" pitchFamily="34" charset="0"/>
                  <a:ea typeface="微软雅黑" panose="020B0503020204020204" pitchFamily="34" charset="-122"/>
                </a:rPr>
                <a:t>(21)</a:t>
              </a:r>
              <a:endParaRPr lang="en-US" altLang="zh-CN" sz="1400">
                <a:solidFill>
                  <a:srgbClr val="000000"/>
                </a:solidFill>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变速问题 </a:t>
              </a:r>
              <a:r>
                <a:rPr lang="en-US" altLang="zh-CN" sz="1400">
                  <a:solidFill>
                    <a:srgbClr val="000000"/>
                  </a:solidFill>
                  <a:latin typeface="Arial" panose="020B0604020202020204" pitchFamily="34" charset="0"/>
                  <a:ea typeface="微软雅黑" panose="020B0503020204020204" pitchFamily="34" charset="-122"/>
                </a:rPr>
                <a:t>(7)</a:t>
              </a:r>
              <a:endParaRPr lang="en-US" altLang="zh-CN" sz="1400" dirty="0">
                <a:solidFill>
                  <a:srgbClr val="000000"/>
                </a:solidFill>
                <a:latin typeface="Arial" panose="020B0604020202020204" pitchFamily="34" charset="0"/>
                <a:ea typeface="微软雅黑" panose="020B0503020204020204" pitchFamily="34" charset="-122"/>
              </a:endParaRPr>
            </a:p>
          </p:txBody>
        </p:sp>
        <p:sp>
          <p:nvSpPr>
            <p:cNvPr id="109" name="文本框 180"/>
            <p:cNvSpPr txBox="1"/>
            <p:nvPr/>
          </p:nvSpPr>
          <p:spPr>
            <a:xfrm>
              <a:off x="5635831" y="4554106"/>
              <a:ext cx="180975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rPr>
                <a:t>产品质量</a:t>
              </a:r>
              <a:r>
                <a:rPr kumimoji="0" lang="en-US" altLang="zh-CN"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rPr>
                <a:t> 32%</a:t>
              </a:r>
              <a:endParaRPr kumimoji="0" lang="en-US" altLang="zh-CN" sz="2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OPPOSans H" panose="00020600040101010101" pitchFamily="18" charset="-122"/>
              </a:endParaRPr>
            </a:p>
          </p:txBody>
        </p:sp>
        <p:sp>
          <p:nvSpPr>
            <p:cNvPr id="111" name="文本框 181"/>
            <p:cNvSpPr txBox="1"/>
            <p:nvPr/>
          </p:nvSpPr>
          <p:spPr>
            <a:xfrm>
              <a:off x="5570096" y="4942362"/>
              <a:ext cx="3121912" cy="1081692"/>
            </a:xfrm>
            <a:prstGeom prst="rect">
              <a:avLst/>
            </a:prstGeom>
            <a:noFill/>
            <a:effectLst/>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marR="0" indent="-285750">
                <a:lnSpc>
                  <a:spcPct val="130000"/>
                </a:lnSpc>
                <a:spcAft>
                  <a:spcPts val="0"/>
                </a:spcAft>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内胎漏气（</a:t>
              </a:r>
              <a:r>
                <a:rPr lang="en-US" altLang="zh-CN" sz="1400">
                  <a:solidFill>
                    <a:srgbClr val="000000"/>
                  </a:solidFill>
                  <a:latin typeface="Arial" panose="020B0604020202020204" pitchFamily="34" charset="0"/>
                  <a:ea typeface="微软雅黑" panose="020B0503020204020204" pitchFamily="34" charset="-122"/>
                </a:rPr>
                <a:t>14</a:t>
              </a:r>
              <a:r>
                <a:rPr lang="zh-CN" altLang="en-US" sz="1400">
                  <a:solidFill>
                    <a:srgbClr val="000000"/>
                  </a:solidFill>
                  <a:latin typeface="Arial" panose="020B0604020202020204" pitchFamily="34" charset="0"/>
                  <a:ea typeface="微软雅黑" panose="020B0503020204020204" pitchFamily="34" charset="-122"/>
                </a:rPr>
                <a:t>）</a:t>
              </a:r>
              <a:endParaRPr lang="en-US" altLang="zh-CN" sz="1400">
                <a:solidFill>
                  <a:srgbClr val="000000"/>
                </a:solidFill>
                <a:latin typeface="Arial" panose="020B0604020202020204" pitchFamily="34" charset="0"/>
                <a:ea typeface="微软雅黑" panose="020B0503020204020204" pitchFamily="34" charset="-122"/>
              </a:endParaRPr>
            </a:p>
            <a:p>
              <a:pPr marL="285750" marR="0" indent="-285750">
                <a:lnSpc>
                  <a:spcPct val="130000"/>
                </a:lnSpc>
                <a:spcAft>
                  <a:spcPts val="0"/>
                </a:spcAft>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中轴异响 （</a:t>
              </a:r>
              <a:r>
                <a:rPr lang="en-US" altLang="zh-CN" sz="1400">
                  <a:solidFill>
                    <a:srgbClr val="000000"/>
                  </a:solidFill>
                  <a:latin typeface="Arial" panose="020B0604020202020204" pitchFamily="34" charset="0"/>
                  <a:ea typeface="微软雅黑" panose="020B0503020204020204" pitchFamily="34" charset="-122"/>
                </a:rPr>
                <a:t>10</a:t>
              </a:r>
              <a:r>
                <a:rPr lang="zh-CN" altLang="en-US" sz="1400">
                  <a:solidFill>
                    <a:srgbClr val="000000"/>
                  </a:solidFill>
                  <a:latin typeface="Arial" panose="020B0604020202020204" pitchFamily="34" charset="0"/>
                  <a:ea typeface="微软雅黑" panose="020B0503020204020204" pitchFamily="34" charset="-122"/>
                </a:rPr>
                <a:t>）</a:t>
              </a:r>
              <a:endParaRPr lang="en-US" altLang="zh-CN" sz="1400">
                <a:solidFill>
                  <a:srgbClr val="000000"/>
                </a:solidFill>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尾钩歪斜  </a:t>
              </a:r>
              <a:r>
                <a:rPr lang="en-US" altLang="zh-CN" sz="1400">
                  <a:solidFill>
                    <a:srgbClr val="000000"/>
                  </a:solidFill>
                  <a:latin typeface="Arial" panose="020B0604020202020204" pitchFamily="34" charset="0"/>
                  <a:ea typeface="微软雅黑" panose="020B0503020204020204" pitchFamily="34" charset="-122"/>
                </a:rPr>
                <a:t>(8)</a:t>
              </a:r>
              <a:endParaRPr lang="en-US" altLang="zh-CN" sz="1400">
                <a:solidFill>
                  <a:srgbClr val="000000"/>
                </a:solidFill>
                <a:latin typeface="Arial" panose="020B0604020202020204" pitchFamily="34" charset="0"/>
                <a:ea typeface="微软雅黑" panose="020B0503020204020204" pitchFamily="34" charset="-122"/>
              </a:endParaRPr>
            </a:p>
            <a:p>
              <a:pPr marL="285750" marR="0" indent="-285750">
                <a:lnSpc>
                  <a:spcPct val="130000"/>
                </a:lnSpc>
                <a:spcAft>
                  <a:spcPts val="0"/>
                </a:spcAft>
                <a:buFont typeface="Wingdings" panose="05000000000000000000" pitchFamily="2" charset="2"/>
                <a:buChar char="Ø"/>
              </a:pPr>
              <a:r>
                <a:rPr lang="zh-CN" altLang="en-US" sz="1400">
                  <a:solidFill>
                    <a:srgbClr val="000000"/>
                  </a:solidFill>
                  <a:latin typeface="Arial" panose="020B0604020202020204" pitchFamily="34" charset="0"/>
                  <a:ea typeface="微软雅黑" panose="020B0503020204020204" pitchFamily="34" charset="-122"/>
                </a:rPr>
                <a:t>刹车异常  </a:t>
              </a:r>
              <a:r>
                <a:rPr lang="en-US" altLang="zh-CN" sz="1400">
                  <a:solidFill>
                    <a:srgbClr val="000000"/>
                  </a:solidFill>
                  <a:latin typeface="Arial" panose="020B0604020202020204" pitchFamily="34" charset="0"/>
                  <a:ea typeface="微软雅黑" panose="020B0503020204020204" pitchFamily="34" charset="-122"/>
                </a:rPr>
                <a:t>(6)</a:t>
              </a:r>
              <a:endParaRPr lang="en-US" altLang="zh-CN" sz="1400">
                <a:solidFill>
                  <a:srgbClr val="000000"/>
                </a:solidFill>
                <a:latin typeface="Arial" panose="020B0604020202020204" pitchFamily="34" charset="0"/>
                <a:ea typeface="微软雅黑" panose="020B0503020204020204" pitchFamily="34" charset="-122"/>
              </a:endParaRPr>
            </a:p>
          </p:txBody>
        </p:sp>
      </p:grpSp>
      <p:sp>
        <p:nvSpPr>
          <p:cNvPr id="89" name="Rectangle: Rounded Corners 34"/>
          <p:cNvSpPr/>
          <p:nvPr/>
        </p:nvSpPr>
        <p:spPr>
          <a:xfrm>
            <a:off x="9272709" y="4573346"/>
            <a:ext cx="1514527" cy="628587"/>
          </a:xfrm>
          <a:prstGeom prst="roundRect">
            <a:avLst>
              <a:gd name="adj" fmla="val 21919"/>
            </a:avLst>
          </a:prstGeom>
          <a:solidFill>
            <a:schemeClr val="accent6"/>
          </a:solidFill>
          <a:ln>
            <a:noFill/>
          </a:ln>
          <a:effectLst>
            <a:glow rad="63500">
              <a:schemeClr val="bg2">
                <a:lumMod val="90000"/>
                <a:alpha val="20000"/>
              </a:schemeClr>
            </a:glow>
            <a:outerShdw blurRad="50800" dist="38100" dir="2700000" algn="tl" rotWithShape="0">
              <a:prstClr val="black">
                <a:alpha val="41000"/>
              </a:prstClr>
            </a:outerShdw>
            <a:reflection blurRad="6350" stA="13000" endPos="3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Segoe UI Light" panose="020B0502040204020203" pitchFamily="34" charset="0"/>
                <a:sym typeface="Arial" panose="020B0604020202020204" pitchFamily="34" charset="0"/>
              </a:rPr>
              <a:t>服务</a:t>
            </a:r>
            <a:endParaRPr lang="id-ID" sz="2400" b="1" dirty="0">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Segoe UI Light" panose="020B0502040204020203" pitchFamily="34" charset="0"/>
              <a:sym typeface="Arial" panose="020B0604020202020204" pitchFamily="34" charset="0"/>
            </a:endParaRPr>
          </a:p>
        </p:txBody>
      </p:sp>
      <p:sp>
        <p:nvSpPr>
          <p:cNvPr id="90" name="Rectangle: Rounded Corners 34"/>
          <p:cNvSpPr/>
          <p:nvPr/>
        </p:nvSpPr>
        <p:spPr>
          <a:xfrm>
            <a:off x="8309592" y="5409239"/>
            <a:ext cx="1514527" cy="628587"/>
          </a:xfrm>
          <a:prstGeom prst="roundRect">
            <a:avLst>
              <a:gd name="adj" fmla="val 21919"/>
            </a:avLst>
          </a:prstGeom>
          <a:solidFill>
            <a:srgbClr val="F53415"/>
          </a:solidFill>
          <a:ln>
            <a:noFill/>
          </a:ln>
          <a:effectLst>
            <a:glow rad="63500">
              <a:schemeClr val="bg2">
                <a:lumMod val="90000"/>
                <a:alpha val="20000"/>
              </a:schemeClr>
            </a:glow>
            <a:outerShdw blurRad="50800" dist="38100" dir="2700000" algn="tl" rotWithShape="0">
              <a:prstClr val="black">
                <a:alpha val="41000"/>
              </a:prstClr>
            </a:outerShdw>
            <a:reflection blurRad="6350" stA="13000" endPos="3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Segoe UI Light" panose="020B0502040204020203" pitchFamily="34" charset="0"/>
                <a:sym typeface="Arial" panose="020B0604020202020204" pitchFamily="34" charset="0"/>
              </a:rPr>
              <a:t>运输</a:t>
            </a:r>
            <a:endParaRPr lang="id-ID" sz="2400" b="1" dirty="0">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Segoe UI Light" panose="020B0502040204020203" pitchFamily="34" charset="0"/>
              <a:sym typeface="Arial" panose="020B0604020202020204" pitchFamily="34" charset="0"/>
            </a:endParaRPr>
          </a:p>
        </p:txBody>
      </p:sp>
      <p:sp>
        <p:nvSpPr>
          <p:cNvPr id="91" name="Rectangle: Rounded Corners 34"/>
          <p:cNvSpPr/>
          <p:nvPr/>
        </p:nvSpPr>
        <p:spPr>
          <a:xfrm>
            <a:off x="10152416" y="3717958"/>
            <a:ext cx="1514527" cy="628587"/>
          </a:xfrm>
          <a:prstGeom prst="roundRect">
            <a:avLst>
              <a:gd name="adj" fmla="val 21919"/>
            </a:avLst>
          </a:prstGeom>
          <a:solidFill>
            <a:schemeClr val="accent4"/>
          </a:solidFill>
          <a:ln>
            <a:noFill/>
          </a:ln>
          <a:effectLst>
            <a:glow rad="63500">
              <a:schemeClr val="bg2">
                <a:lumMod val="90000"/>
                <a:alpha val="20000"/>
              </a:schemeClr>
            </a:glow>
            <a:outerShdw blurRad="50800" dist="38100" dir="2700000" algn="tl" rotWithShape="0">
              <a:prstClr val="black">
                <a:alpha val="41000"/>
              </a:prstClr>
            </a:outerShdw>
            <a:reflection blurRad="6350" stA="13000" endPos="3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Segoe UI Light" panose="020B0502040204020203" pitchFamily="34" charset="0"/>
                <a:sym typeface="Arial" panose="020B0604020202020204" pitchFamily="34" charset="0"/>
              </a:rPr>
              <a:t>产品质量</a:t>
            </a:r>
            <a:endParaRPr lang="id-ID" sz="2400" b="1" dirty="0">
              <a:effectLst>
                <a:outerShdw blurRad="50800" dist="38100" dir="2700000" algn="tl" rotWithShape="0">
                  <a:prstClr val="black">
                    <a:alpha val="40000"/>
                  </a:prstClr>
                </a:outerShdw>
              </a:effectLst>
              <a:latin typeface="Arial" panose="020B0604020202020204" pitchFamily="34" charset="0"/>
              <a:ea typeface="微软雅黑" panose="020B0503020204020204" pitchFamily="34" charset="-122"/>
              <a:cs typeface="Segoe UI Light" panose="020B0502040204020203" pitchFamily="34" charset="0"/>
              <a:sym typeface="Arial" panose="020B0604020202020204" pitchFamily="34" charset="0"/>
            </a:endParaRPr>
          </a:p>
        </p:txBody>
      </p:sp>
      <p:sp>
        <p:nvSpPr>
          <p:cNvPr id="92" name="矩形 91"/>
          <p:cNvSpPr/>
          <p:nvPr/>
        </p:nvSpPr>
        <p:spPr>
          <a:xfrm>
            <a:off x="1493" y="6723997"/>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highlight>
                <a:srgbClr val="FFA015"/>
              </a:highlight>
            </a:endParaRPr>
          </a:p>
        </p:txBody>
      </p:sp>
      <p:sp>
        <p:nvSpPr>
          <p:cNvPr id="93" name="文本框 10"/>
          <p:cNvSpPr txBox="1"/>
          <p:nvPr/>
        </p:nvSpPr>
        <p:spPr>
          <a:xfrm>
            <a:off x="11235825" y="402252"/>
            <a:ext cx="44114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latin typeface="Arial" panose="020B0604020202020204" pitchFamily="34" charset="0"/>
                <a:ea typeface="微软雅黑" panose="020B0503020204020204" pitchFamily="34" charset="-122"/>
              </a:rPr>
              <a:t>12</a:t>
            </a:r>
            <a:endParaRPr lang="zh-CN" altLang="en-US" b="1" dirty="0">
              <a:latin typeface="Arial" panose="020B0604020202020204" pitchFamily="34" charset="0"/>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1">
            <a:alphaModFix amt="4000"/>
            <a:extLst>
              <a:ext uri="{BEBA8EAE-BF5A-486C-A8C5-ECC9F3942E4B}">
                <a14:imgProps xmlns:a14="http://schemas.microsoft.com/office/drawing/2010/main">
                  <a14:imgLayer r:embed="rId2">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3">
            <a:alphaModFix amt="5000"/>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EE732C">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EE732C">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90021" y="1040283"/>
            <a:ext cx="4829231" cy="584775"/>
          </a:xfrm>
          <a:prstGeom prst="rect">
            <a:avLst/>
          </a:prstGeom>
          <a:noFill/>
        </p:spPr>
        <p:txBody>
          <a:bodyPr wrap="square">
            <a:spAutoFit/>
          </a:bodyPr>
          <a:lstStyle/>
          <a:p>
            <a:pPr>
              <a:defRPr/>
            </a:pPr>
            <a:r>
              <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售后评价</a:t>
            </a: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问题反馈</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grpSp>
        <p:nvGrpSpPr>
          <p:cNvPr id="31" name="组合 30"/>
          <p:cNvGrpSpPr/>
          <p:nvPr/>
        </p:nvGrpSpPr>
        <p:grpSpPr>
          <a:xfrm>
            <a:off x="0" y="2179638"/>
            <a:ext cx="12192000" cy="2828925"/>
            <a:chOff x="0" y="2179638"/>
            <a:chExt cx="12192000" cy="2828925"/>
          </a:xfrm>
        </p:grpSpPr>
        <p:sp>
          <p:nvSpPr>
            <p:cNvPr id="32" name="矩形 31"/>
            <p:cNvSpPr/>
            <p:nvPr/>
          </p:nvSpPr>
          <p:spPr>
            <a:xfrm>
              <a:off x="0" y="2179638"/>
              <a:ext cx="12192000" cy="2828925"/>
            </a:xfrm>
            <a:prstGeom prst="rect">
              <a:avLst/>
            </a:prstGeom>
            <a:gradFill flip="none" rotWithShape="1">
              <a:gsLst>
                <a:gs pos="0">
                  <a:schemeClr val="accent2"/>
                </a:gs>
                <a:gs pos="100000">
                  <a:schemeClr val="accent1"/>
                </a:gs>
              </a:gsLst>
              <a:lin ang="5400000" scaled="1"/>
              <a:tileRect/>
            </a:gra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78971" y="2745891"/>
              <a:ext cx="11813483" cy="1696419"/>
              <a:chOff x="178971" y="5405928"/>
              <a:chExt cx="11813483" cy="1696419"/>
            </a:xfrm>
          </p:grpSpPr>
          <p:sp>
            <p:nvSpPr>
              <p:cNvPr id="36" name="等腰三角形 35"/>
              <p:cNvSpPr/>
              <p:nvPr/>
            </p:nvSpPr>
            <p:spPr>
              <a:xfrm rot="16200000">
                <a:off x="3434574" y="6159265"/>
                <a:ext cx="194243" cy="1674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7" name="矩形: 圆角 36"/>
              <p:cNvSpPr/>
              <p:nvPr/>
            </p:nvSpPr>
            <p:spPr>
              <a:xfrm>
                <a:off x="1743788" y="5995254"/>
                <a:ext cx="1465500" cy="49547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lang="zh-CN" altLang="en-US" sz="2000" b="1" dirty="0">
                    <a:gradFill flip="none" rotWithShape="1">
                      <a:gsLst>
                        <a:gs pos="0">
                          <a:schemeClr val="accent2"/>
                        </a:gs>
                        <a:gs pos="80000">
                          <a:schemeClr val="accent1"/>
                        </a:gs>
                      </a:gsLst>
                      <a:lin ang="2700000" scaled="1"/>
                      <a:tileRect/>
                    </a:gradFill>
                    <a:latin typeface="Arial" panose="020B0604020202020204" pitchFamily="34" charset="0"/>
                    <a:ea typeface="微软雅黑" panose="020B0503020204020204" pitchFamily="34" charset="-122"/>
                  </a:rPr>
                  <a:t>产品质量</a:t>
                </a:r>
                <a:endParaRPr lang="zh-CN" altLang="en-US" sz="2000" b="1" dirty="0">
                  <a:gradFill flip="none" rotWithShape="1">
                    <a:gsLst>
                      <a:gs pos="0">
                        <a:schemeClr val="accent2"/>
                      </a:gs>
                      <a:gs pos="80000">
                        <a:schemeClr val="accent1"/>
                      </a:gs>
                    </a:gsLst>
                    <a:lin ang="2700000" scaled="1"/>
                    <a:tileRect/>
                  </a:gradFill>
                  <a:latin typeface="Arial" panose="020B0604020202020204" pitchFamily="34" charset="0"/>
                  <a:ea typeface="微软雅黑" panose="020B0503020204020204" pitchFamily="34" charset="-122"/>
                </a:endParaRPr>
              </a:p>
            </p:txBody>
          </p:sp>
          <p:sp>
            <p:nvSpPr>
              <p:cNvPr id="38" name="矩形: 圆角 37"/>
              <p:cNvSpPr/>
              <p:nvPr/>
            </p:nvSpPr>
            <p:spPr>
              <a:xfrm>
                <a:off x="658447" y="5405928"/>
                <a:ext cx="1180927" cy="449729"/>
              </a:xfrm>
              <a:prstGeom prst="roundRect">
                <a:avLst>
                  <a:gd name="adj" fmla="val 50000"/>
                </a:avLst>
              </a:prstGeom>
              <a:noFill/>
              <a:ln w="19050">
                <a:solidFill>
                  <a:schemeClr val="bg1"/>
                </a:solid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Arial" panose="020B0604020202020204" pitchFamily="34" charset="0"/>
                    <a:ea typeface="微软雅黑" panose="020B0503020204020204" pitchFamily="34" charset="-122"/>
                  </a:rPr>
                  <a:t>漆面破损</a:t>
                </a:r>
                <a:endParaRPr lang="zh-CN" altLang="en-US" sz="1600" b="1" dirty="0">
                  <a:solidFill>
                    <a:schemeClr val="bg1"/>
                  </a:solidFill>
                  <a:latin typeface="Arial" panose="020B0604020202020204" pitchFamily="34" charset="0"/>
                  <a:ea typeface="微软雅黑" panose="020B0503020204020204" pitchFamily="34" charset="-122"/>
                </a:endParaRPr>
              </a:p>
            </p:txBody>
          </p:sp>
          <p:sp>
            <p:nvSpPr>
              <p:cNvPr id="39" name="矩形: 圆角 38"/>
              <p:cNvSpPr/>
              <p:nvPr/>
            </p:nvSpPr>
            <p:spPr>
              <a:xfrm>
                <a:off x="178971" y="6018125"/>
                <a:ext cx="1180926" cy="449729"/>
              </a:xfrm>
              <a:prstGeom prst="roundRect">
                <a:avLst>
                  <a:gd name="adj" fmla="val 50000"/>
                </a:avLst>
              </a:prstGeom>
              <a:noFill/>
              <a:ln w="19050">
                <a:solidFill>
                  <a:schemeClr val="bg1"/>
                </a:solid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Arial" panose="020B0604020202020204" pitchFamily="34" charset="0"/>
                    <a:ea typeface="微软雅黑" panose="020B0503020204020204" pitchFamily="34" charset="-122"/>
                  </a:rPr>
                  <a:t>中轴异响</a:t>
                </a:r>
                <a:endParaRPr lang="zh-CN" altLang="en-US" sz="1600" b="1" dirty="0">
                  <a:solidFill>
                    <a:schemeClr val="bg1"/>
                  </a:solidFill>
                  <a:latin typeface="Arial" panose="020B0604020202020204" pitchFamily="34" charset="0"/>
                  <a:ea typeface="微软雅黑" panose="020B0503020204020204" pitchFamily="34" charset="-122"/>
                </a:endParaRPr>
              </a:p>
            </p:txBody>
          </p:sp>
          <p:sp>
            <p:nvSpPr>
              <p:cNvPr id="40" name="矩形: 圆角 39"/>
              <p:cNvSpPr/>
              <p:nvPr/>
            </p:nvSpPr>
            <p:spPr>
              <a:xfrm>
                <a:off x="658447" y="6652618"/>
                <a:ext cx="1180927" cy="449729"/>
              </a:xfrm>
              <a:prstGeom prst="roundRect">
                <a:avLst>
                  <a:gd name="adj" fmla="val 50000"/>
                </a:avLst>
              </a:prstGeom>
              <a:noFill/>
              <a:ln w="19050">
                <a:solidFill>
                  <a:schemeClr val="bg1"/>
                </a:solid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Arial" panose="020B0604020202020204" pitchFamily="34" charset="0"/>
                    <a:ea typeface="微软雅黑" panose="020B0503020204020204" pitchFamily="34" charset="-122"/>
                  </a:rPr>
                  <a:t>碟片倾斜</a:t>
                </a:r>
                <a:endParaRPr lang="zh-CN" altLang="en-US" sz="1600" b="1" dirty="0">
                  <a:solidFill>
                    <a:schemeClr val="bg1"/>
                  </a:solidFill>
                  <a:latin typeface="Arial" panose="020B0604020202020204" pitchFamily="34" charset="0"/>
                  <a:ea typeface="微软雅黑" panose="020B0503020204020204" pitchFamily="34" charset="-122"/>
                </a:endParaRPr>
              </a:p>
            </p:txBody>
          </p:sp>
          <p:sp>
            <p:nvSpPr>
              <p:cNvPr id="41" name="等腰三角形 40"/>
              <p:cNvSpPr/>
              <p:nvPr/>
            </p:nvSpPr>
            <p:spPr>
              <a:xfrm rot="5400000" flipH="1">
                <a:off x="8527891" y="6159265"/>
                <a:ext cx="194243" cy="1674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2" name="矩形: 圆角 41"/>
              <p:cNvSpPr/>
              <p:nvPr/>
            </p:nvSpPr>
            <p:spPr>
              <a:xfrm flipH="1">
                <a:off x="8947420" y="5995254"/>
                <a:ext cx="1465500" cy="49547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lang="zh-CN" altLang="en-US" sz="2000" b="1" dirty="0">
                    <a:gradFill flip="none" rotWithShape="1">
                      <a:gsLst>
                        <a:gs pos="0">
                          <a:schemeClr val="accent2"/>
                        </a:gs>
                        <a:gs pos="80000">
                          <a:schemeClr val="accent1"/>
                        </a:gs>
                      </a:gsLst>
                      <a:lin ang="2700000" scaled="1"/>
                      <a:tileRect/>
                    </a:gradFill>
                    <a:latin typeface="Arial" panose="020B0604020202020204" pitchFamily="34" charset="0"/>
                    <a:ea typeface="微软雅黑" panose="020B0503020204020204" pitchFamily="34" charset="-122"/>
                  </a:rPr>
                  <a:t>服务</a:t>
                </a:r>
                <a:endParaRPr lang="zh-CN" altLang="en-US" sz="2000" b="1" dirty="0">
                  <a:gradFill flip="none" rotWithShape="1">
                    <a:gsLst>
                      <a:gs pos="0">
                        <a:schemeClr val="accent2"/>
                      </a:gs>
                      <a:gs pos="80000">
                        <a:schemeClr val="accent1"/>
                      </a:gs>
                    </a:gsLst>
                    <a:lin ang="2700000" scaled="1"/>
                    <a:tileRect/>
                  </a:gradFill>
                  <a:latin typeface="Arial" panose="020B0604020202020204" pitchFamily="34" charset="0"/>
                  <a:ea typeface="微软雅黑" panose="020B0503020204020204" pitchFamily="34" charset="-122"/>
                </a:endParaRPr>
              </a:p>
            </p:txBody>
          </p:sp>
          <p:sp>
            <p:nvSpPr>
              <p:cNvPr id="43" name="矩形: 圆角 42"/>
              <p:cNvSpPr/>
              <p:nvPr/>
            </p:nvSpPr>
            <p:spPr>
              <a:xfrm flipH="1">
                <a:off x="10317333" y="5405928"/>
                <a:ext cx="1214631" cy="449729"/>
              </a:xfrm>
              <a:prstGeom prst="roundRect">
                <a:avLst>
                  <a:gd name="adj" fmla="val 50000"/>
                </a:avLst>
              </a:prstGeom>
              <a:noFill/>
              <a:ln w="19050">
                <a:solidFill>
                  <a:schemeClr val="bg1"/>
                </a:solid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Arial" panose="020B0604020202020204" pitchFamily="34" charset="0"/>
                    <a:ea typeface="微软雅黑" panose="020B0503020204020204" pitchFamily="34" charset="-122"/>
                  </a:rPr>
                  <a:t>车辆调试</a:t>
                </a:r>
                <a:endParaRPr lang="zh-CN" altLang="en-US" sz="1600" b="1" dirty="0">
                  <a:solidFill>
                    <a:schemeClr val="bg1"/>
                  </a:solidFill>
                  <a:latin typeface="Arial" panose="020B0604020202020204" pitchFamily="34" charset="0"/>
                  <a:ea typeface="微软雅黑" panose="020B0503020204020204" pitchFamily="34" charset="-122"/>
                </a:endParaRPr>
              </a:p>
            </p:txBody>
          </p:sp>
          <p:sp>
            <p:nvSpPr>
              <p:cNvPr id="44" name="矩形: 圆角 43"/>
              <p:cNvSpPr/>
              <p:nvPr/>
            </p:nvSpPr>
            <p:spPr>
              <a:xfrm flipH="1">
                <a:off x="10796811" y="6018125"/>
                <a:ext cx="1195643" cy="449729"/>
              </a:xfrm>
              <a:prstGeom prst="roundRect">
                <a:avLst>
                  <a:gd name="adj" fmla="val 50000"/>
                </a:avLst>
              </a:prstGeom>
              <a:noFill/>
              <a:ln w="19050">
                <a:solidFill>
                  <a:schemeClr val="bg1"/>
                </a:solid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Arial" panose="020B0604020202020204" pitchFamily="34" charset="0"/>
                    <a:ea typeface="微软雅黑" panose="020B0503020204020204" pitchFamily="34" charset="-122"/>
                  </a:rPr>
                  <a:t>线下服务</a:t>
                </a:r>
                <a:endParaRPr lang="zh-CN" altLang="en-US" sz="1600" b="1" dirty="0">
                  <a:solidFill>
                    <a:schemeClr val="bg1"/>
                  </a:solidFill>
                  <a:latin typeface="Arial" panose="020B0604020202020204" pitchFamily="34" charset="0"/>
                  <a:ea typeface="微软雅黑" panose="020B0503020204020204" pitchFamily="34" charset="-122"/>
                </a:endParaRPr>
              </a:p>
            </p:txBody>
          </p:sp>
          <p:sp>
            <p:nvSpPr>
              <p:cNvPr id="45" name="矩形: 圆角 44"/>
              <p:cNvSpPr/>
              <p:nvPr/>
            </p:nvSpPr>
            <p:spPr>
              <a:xfrm flipH="1">
                <a:off x="10317333" y="6652618"/>
                <a:ext cx="1216219" cy="449729"/>
              </a:xfrm>
              <a:prstGeom prst="roundRect">
                <a:avLst>
                  <a:gd name="adj" fmla="val 50000"/>
                </a:avLst>
              </a:prstGeom>
              <a:noFill/>
              <a:ln w="19050">
                <a:solidFill>
                  <a:schemeClr val="bg1"/>
                </a:solidFill>
              </a:ln>
              <a:effectLst>
                <a:outerShdw blurRad="50800" dist="381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Arial" panose="020B0604020202020204" pitchFamily="34" charset="0"/>
                    <a:ea typeface="微软雅黑" panose="020B0503020204020204" pitchFamily="34" charset="-122"/>
                  </a:rPr>
                  <a:t>对接发货</a:t>
                </a:r>
                <a:endParaRPr lang="zh-CN" altLang="en-US" sz="1600" b="1" dirty="0">
                  <a:solidFill>
                    <a:schemeClr val="bg1"/>
                  </a:solidFill>
                  <a:latin typeface="Arial" panose="020B0604020202020204" pitchFamily="34" charset="0"/>
                  <a:ea typeface="微软雅黑" panose="020B0503020204020204" pitchFamily="34" charset="-122"/>
                </a:endParaRPr>
              </a:p>
            </p:txBody>
          </p:sp>
        </p:grpSp>
      </p:grpSp>
      <p:sp>
        <p:nvSpPr>
          <p:cNvPr id="4" name="矩形 3"/>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6" name="文本框 5"/>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13</a:t>
            </a:r>
            <a:endParaRPr lang="zh-CN" altLang="en-US" b="1" dirty="0">
              <a:latin typeface="Arial" panose="020B0604020202020204" pitchFamily="34" charset="0"/>
              <a:ea typeface="微软雅黑" panose="020B0503020204020204" pitchFamily="34" charset="-122"/>
            </a:endParaRPr>
          </a:p>
        </p:txBody>
      </p:sp>
      <p:pic>
        <p:nvPicPr>
          <p:cNvPr id="3" name="图片 2" descr="7b0a20202020227069636672616d65646573223a20222670666d38343234343232323830262673707432312d312626626474303026267764743235353026266f726773697a6537303230332e343430262670667431333326220a7d0a"/>
          <p:cNvPicPr>
            <a:picLocks noChangeAspect="1"/>
          </p:cNvPicPr>
          <p:nvPr/>
        </p:nvPicPr>
        <p:blipFill>
          <a:blip r:embed="rId5">
            <a:extLst>
              <a:ext uri="{BEBA8EAE-BF5A-486C-A8C5-ECC9F3942E4B}">
                <a14:imgProps xmlns:a14="http://schemas.microsoft.com/office/drawing/2010/main">
                  <a14:imgLayer r:embed="rId6"/>
                </a14:imgProps>
              </a:ext>
            </a:extLst>
          </a:blip>
          <a:srcRect/>
          <a:stretch>
            <a:fillRect/>
          </a:stretch>
        </p:blipFill>
        <p:spPr>
          <a:xfrm>
            <a:off x="3893052" y="1903446"/>
            <a:ext cx="2110530" cy="4221059"/>
          </a:xfrm>
          <a:prstGeom prst="rect">
            <a:avLst/>
          </a:prstGeom>
        </p:spPr>
      </p:pic>
      <p:pic>
        <p:nvPicPr>
          <p:cNvPr id="12" name="图片 11" descr="7b0a20202020227069636672616d65646573223a20222670666d38343234343232323830262673707432312d312626626474303026267764743235353026266f726773697a6537303135302e333237262670667431333326220a7d0a"/>
          <p:cNvPicPr>
            <a:picLocks noChangeAspect="1"/>
          </p:cNvPicPr>
          <p:nvPr/>
        </p:nvPicPr>
        <p:blipFill>
          <a:blip r:embed="rId7">
            <a:extLst>
              <a:ext uri="{BEBA8EAE-BF5A-486C-A8C5-ECC9F3942E4B}">
                <a14:imgProps xmlns:a14="http://schemas.microsoft.com/office/drawing/2010/main">
                  <a14:imgLayer r:embed="rId8"/>
                </a14:imgProps>
              </a:ext>
            </a:extLst>
          </a:blip>
          <a:srcRect/>
          <a:stretch>
            <a:fillRect/>
          </a:stretch>
        </p:blipFill>
        <p:spPr>
          <a:xfrm>
            <a:off x="6291826" y="1322417"/>
            <a:ext cx="2109608" cy="421921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1">
            <a:alphaModFix amt="4000"/>
            <a:extLst>
              <a:ext uri="{BEBA8EAE-BF5A-486C-A8C5-ECC9F3942E4B}">
                <a14:imgProps xmlns:a14="http://schemas.microsoft.com/office/drawing/2010/main">
                  <a14:imgLayer r:embed="rId2">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3">
            <a:alphaModFix amt="5000"/>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338999" y="4168637"/>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accent4">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accent4">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90021" y="1040283"/>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售后建议</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6" name="椭圆 5"/>
          <p:cNvSpPr/>
          <p:nvPr/>
        </p:nvSpPr>
        <p:spPr>
          <a:xfrm>
            <a:off x="940045" y="3136109"/>
            <a:ext cx="1527350" cy="1527350"/>
          </a:xfrm>
          <a:prstGeom prst="ellipse">
            <a:avLst/>
          </a:prstGeom>
          <a:gradFill>
            <a:gsLst>
              <a:gs pos="0">
                <a:schemeClr val="accent4"/>
              </a:gs>
              <a:gs pos="100000">
                <a:schemeClr val="accent1">
                  <a:alpha val="77000"/>
                </a:schemeClr>
              </a:gs>
            </a:gsLst>
            <a:lin ang="2700000" scaled="1"/>
          </a:gradFill>
          <a:ln>
            <a:noFill/>
          </a:ln>
          <a:effectLst>
            <a:outerShdw blurRad="190500" dist="50800" dir="5400000" sx="101000" sy="101000" algn="ctr"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170313" y="1755130"/>
            <a:ext cx="1025082" cy="1025082"/>
          </a:xfrm>
          <a:prstGeom prst="ellipse">
            <a:avLst/>
          </a:prstGeom>
          <a:gradFill>
            <a:gsLst>
              <a:gs pos="0">
                <a:schemeClr val="accent4"/>
              </a:gs>
              <a:gs pos="100000">
                <a:schemeClr val="accent1">
                  <a:alpha val="77000"/>
                </a:schemeClr>
              </a:gs>
            </a:gsLst>
            <a:lin ang="2700000" scaled="1"/>
          </a:gradFill>
          <a:ln>
            <a:noFill/>
          </a:ln>
          <a:effectLst>
            <a:outerShdw blurRad="190500" dist="50800" dir="5400000" sx="101000" sy="101000" algn="ctr"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465513" y="3390948"/>
            <a:ext cx="1025082" cy="1025082"/>
          </a:xfrm>
          <a:prstGeom prst="ellipse">
            <a:avLst/>
          </a:prstGeom>
          <a:gradFill>
            <a:gsLst>
              <a:gs pos="0">
                <a:schemeClr val="accent4"/>
              </a:gs>
              <a:gs pos="100000">
                <a:schemeClr val="accent1">
                  <a:alpha val="77000"/>
                </a:schemeClr>
              </a:gs>
            </a:gsLst>
            <a:lin ang="2700000" scaled="1"/>
          </a:gradFill>
          <a:ln>
            <a:noFill/>
          </a:ln>
          <a:effectLst>
            <a:outerShdw blurRad="190500" dist="50800" dir="5400000" sx="101000" sy="101000" algn="ctr"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170313" y="5019356"/>
            <a:ext cx="1025082" cy="1025082"/>
          </a:xfrm>
          <a:prstGeom prst="ellipse">
            <a:avLst/>
          </a:prstGeom>
          <a:gradFill>
            <a:gsLst>
              <a:gs pos="0">
                <a:schemeClr val="accent4"/>
              </a:gs>
              <a:gs pos="100000">
                <a:schemeClr val="accent1">
                  <a:alpha val="77000"/>
                </a:schemeClr>
              </a:gs>
            </a:gsLst>
            <a:lin ang="2700000" scaled="1"/>
          </a:gradFill>
          <a:ln>
            <a:noFill/>
          </a:ln>
          <a:effectLst>
            <a:outerShdw blurRad="190500" dist="50800" dir="5400000" sx="101000" sy="101000" algn="ctr"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右 15"/>
          <p:cNvSpPr/>
          <p:nvPr/>
        </p:nvSpPr>
        <p:spPr>
          <a:xfrm rot="19541886">
            <a:off x="2621330" y="2757612"/>
            <a:ext cx="601883" cy="459121"/>
          </a:xfrm>
          <a:prstGeom prst="rightArrow">
            <a:avLst/>
          </a:prstGeom>
          <a:gradFill>
            <a:gsLst>
              <a:gs pos="0">
                <a:srgbClr val="FFE080"/>
              </a:gs>
              <a:gs pos="0">
                <a:schemeClr val="bg1"/>
              </a:gs>
              <a:gs pos="63000">
                <a:schemeClr val="accent2"/>
              </a:gs>
            </a:gsLst>
            <a:lin ang="2700000" scaled="1"/>
          </a:gradFill>
          <a:ln>
            <a:noFill/>
          </a:ln>
          <a:effectLst>
            <a:outerShdw blurRad="190500" dist="50800" dir="5400000" sx="101000" sy="101000" algn="ctr"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p:cNvSpPr/>
          <p:nvPr/>
        </p:nvSpPr>
        <p:spPr>
          <a:xfrm>
            <a:off x="2695430" y="3670224"/>
            <a:ext cx="601883" cy="459121"/>
          </a:xfrm>
          <a:prstGeom prst="rightArrow">
            <a:avLst/>
          </a:prstGeom>
          <a:gradFill>
            <a:gsLst>
              <a:gs pos="0">
                <a:srgbClr val="FFE080"/>
              </a:gs>
              <a:gs pos="0">
                <a:schemeClr val="bg1"/>
              </a:gs>
              <a:gs pos="63000">
                <a:schemeClr val="accent2"/>
              </a:gs>
            </a:gsLst>
            <a:lin ang="2700000" scaled="1"/>
          </a:gradFill>
          <a:ln>
            <a:noFill/>
          </a:ln>
          <a:effectLst>
            <a:outerShdw blurRad="190500" dist="50800" dir="5400000" sx="101000" sy="101000" algn="ctr"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箭头: 右 17"/>
          <p:cNvSpPr/>
          <p:nvPr/>
        </p:nvSpPr>
        <p:spPr>
          <a:xfrm rot="2058114" flipV="1">
            <a:off x="2618400" y="4681322"/>
            <a:ext cx="601883" cy="459121"/>
          </a:xfrm>
          <a:prstGeom prst="rightArrow">
            <a:avLst/>
          </a:prstGeom>
          <a:gradFill>
            <a:gsLst>
              <a:gs pos="0">
                <a:srgbClr val="FFE080"/>
              </a:gs>
              <a:gs pos="0">
                <a:schemeClr val="bg1"/>
              </a:gs>
              <a:gs pos="63000">
                <a:schemeClr val="accent2"/>
              </a:gs>
            </a:gsLst>
            <a:lin ang="2700000" scaled="1"/>
          </a:gradFill>
          <a:ln>
            <a:noFill/>
          </a:ln>
          <a:effectLst>
            <a:outerShdw blurRad="190500" dist="50800" dir="5400000" sx="101000" sy="101000" algn="ctr"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93352" y="3653562"/>
            <a:ext cx="820738" cy="492443"/>
          </a:xfrm>
          <a:prstGeom prst="rect">
            <a:avLst/>
          </a:prstGeom>
          <a:noFill/>
        </p:spPr>
        <p:txBody>
          <a:bodyPr wrap="none" lIns="0" tIns="0" rIns="0" bIns="0" rtlCol="0" anchor="t">
            <a:spAutoFit/>
          </a:bodyPr>
          <a:lstStyle/>
          <a:p>
            <a:pPr algn="ctr"/>
            <a:r>
              <a:rPr lang="zh-CN" altLang="en-US" sz="3200" b="1" dirty="0">
                <a:solidFill>
                  <a:schemeClr val="bg1"/>
                </a:solidFill>
                <a:latin typeface="Arial" panose="020B0604020202020204" pitchFamily="34" charset="0"/>
                <a:ea typeface="微软雅黑" panose="020B0503020204020204" pitchFamily="34" charset="-122"/>
              </a:rPr>
              <a:t>瑞豹</a:t>
            </a:r>
            <a:endParaRPr lang="zh-CN" altLang="en-US" sz="3200" b="1" dirty="0">
              <a:solidFill>
                <a:schemeClr val="bg1"/>
              </a:solidFill>
              <a:latin typeface="Arial" panose="020B0604020202020204" pitchFamily="34" charset="0"/>
              <a:ea typeface="微软雅黑" panose="020B0503020204020204" pitchFamily="34" charset="-122"/>
            </a:endParaRPr>
          </a:p>
        </p:txBody>
      </p:sp>
      <p:grpSp>
        <p:nvGrpSpPr>
          <p:cNvPr id="20" name="组合 19"/>
          <p:cNvGrpSpPr/>
          <p:nvPr/>
        </p:nvGrpSpPr>
        <p:grpSpPr>
          <a:xfrm>
            <a:off x="4410480" y="1772691"/>
            <a:ext cx="7163738" cy="1262884"/>
            <a:chOff x="970302" y="1960202"/>
            <a:chExt cx="7163738" cy="965812"/>
          </a:xfrm>
        </p:grpSpPr>
        <p:sp>
          <p:nvSpPr>
            <p:cNvPr id="21" name="矩形 20"/>
            <p:cNvSpPr/>
            <p:nvPr/>
          </p:nvSpPr>
          <p:spPr>
            <a:xfrm>
              <a:off x="970302" y="2361230"/>
              <a:ext cx="7163738" cy="564784"/>
            </a:xfrm>
            <a:prstGeom prst="rect">
              <a:avLst/>
            </a:prstGeom>
            <a:noFill/>
          </p:spPr>
          <p:txBody>
            <a:bodyPr wrap="square" lIns="0" tIns="0" rIns="0" bIns="0" rtlCol="0">
              <a:spAutoFit/>
            </a:bodyPr>
            <a:lstStyle/>
            <a:p>
              <a:pPr algn="l">
                <a:lnSpc>
                  <a:spcPct val="150000"/>
                </a:lnSpc>
                <a:buClrTx/>
                <a:buSzTx/>
                <a:buFontTx/>
              </a:pPr>
              <a:r>
                <a:rPr lang="en-US" altLang="zh-CN" sz="1600" dirty="0">
                  <a:solidFill>
                    <a:srgbClr val="000000"/>
                  </a:solidFill>
                  <a:latin typeface="Arial" panose="020B0604020202020204" pitchFamily="34" charset="0"/>
                  <a:ea typeface="微软雅黑" panose="020B0503020204020204" pitchFamily="34" charset="-122"/>
                </a:rPr>
                <a:t>	产品质量主要出现的问题在刹车调试、中轴异响、碰漆掉漆等问题，建议加强产品质检。</a:t>
              </a:r>
              <a:endParaRPr lang="en-US" altLang="zh-CN" sz="1600" dirty="0">
                <a:solidFill>
                  <a:srgbClr val="000000"/>
                </a:solidFill>
                <a:latin typeface="Arial" panose="020B0604020202020204" pitchFamily="34" charset="0"/>
                <a:ea typeface="微软雅黑" panose="020B0503020204020204" pitchFamily="34" charset="-122"/>
              </a:endParaRPr>
            </a:p>
          </p:txBody>
        </p:sp>
        <p:sp>
          <p:nvSpPr>
            <p:cNvPr id="22" name="文本框 21"/>
            <p:cNvSpPr txBox="1"/>
            <p:nvPr/>
          </p:nvSpPr>
          <p:spPr>
            <a:xfrm>
              <a:off x="1081488" y="1960202"/>
              <a:ext cx="1231106" cy="282452"/>
            </a:xfrm>
            <a:prstGeom prst="rect">
              <a:avLst/>
            </a:prstGeom>
            <a:noFill/>
          </p:spPr>
          <p:txBody>
            <a:bodyPr wrap="none" lIns="0" tIns="0" rIns="0" bIns="0" rtlCol="0" anchor="t">
              <a:spAutoFit/>
            </a:bodyPr>
            <a:lstStyle/>
            <a:p>
              <a:pPr algn="ctr"/>
              <a:r>
                <a:rPr lang="zh-CN" altLang="en-US" sz="2400" b="1" dirty="0">
                  <a:solidFill>
                    <a:schemeClr val="accent1"/>
                  </a:solidFill>
                  <a:latin typeface="Arial" panose="020B0604020202020204" pitchFamily="34" charset="0"/>
                  <a:ea typeface="微软雅黑" panose="020B0503020204020204" pitchFamily="34" charset="-122"/>
                </a:rPr>
                <a:t>产品质量</a:t>
              </a:r>
              <a:endParaRPr lang="zh-CN" altLang="en-US" sz="2400" b="1" dirty="0">
                <a:solidFill>
                  <a:schemeClr val="accent1"/>
                </a:solidFill>
                <a:latin typeface="Arial" panose="020B0604020202020204" pitchFamily="34" charset="0"/>
                <a:ea typeface="微软雅黑" panose="020B0503020204020204" pitchFamily="34" charset="-122"/>
              </a:endParaRPr>
            </a:p>
          </p:txBody>
        </p:sp>
      </p:grpSp>
      <p:grpSp>
        <p:nvGrpSpPr>
          <p:cNvPr id="23" name="组合 22"/>
          <p:cNvGrpSpPr/>
          <p:nvPr/>
        </p:nvGrpSpPr>
        <p:grpSpPr>
          <a:xfrm>
            <a:off x="4398206" y="4880626"/>
            <a:ext cx="7363488" cy="870821"/>
            <a:chOff x="958028" y="1791533"/>
            <a:chExt cx="5407989" cy="870821"/>
          </a:xfrm>
        </p:grpSpPr>
        <p:sp>
          <p:nvSpPr>
            <p:cNvPr id="24" name="矩形 23"/>
            <p:cNvSpPr/>
            <p:nvPr/>
          </p:nvSpPr>
          <p:spPr>
            <a:xfrm>
              <a:off x="958028" y="2336944"/>
              <a:ext cx="5407989" cy="325410"/>
            </a:xfrm>
            <a:prstGeom prst="rect">
              <a:avLst/>
            </a:prstGeom>
            <a:noFill/>
          </p:spPr>
          <p:txBody>
            <a:bodyPr wrap="square" lIns="0" tIns="0" rIns="0" bIns="0" rtlCol="0">
              <a:spAutoFit/>
            </a:bodyPr>
            <a:lstStyle/>
            <a:p>
              <a:pPr>
                <a:lnSpc>
                  <a:spcPct val="150000"/>
                </a:lnSpc>
              </a:pPr>
              <a:r>
                <a:rPr lang="en-US" altLang="zh-CN" sz="1600">
                  <a:solidFill>
                    <a:srgbClr val="000000"/>
                  </a:solidFill>
                  <a:latin typeface="Arial" panose="020B0604020202020204" pitchFamily="34" charset="0"/>
                  <a:ea typeface="微软雅黑" panose="020B0503020204020204" pitchFamily="34" charset="-122"/>
                </a:rPr>
                <a:t>	</a:t>
              </a:r>
              <a:endParaRPr lang="zh-CN" altLang="en-US" sz="1600" dirty="0">
                <a:solidFill>
                  <a:srgbClr val="000000"/>
                </a:solidFill>
                <a:latin typeface="Arial" panose="020B0604020202020204" pitchFamily="34" charset="0"/>
                <a:ea typeface="微软雅黑" panose="020B0503020204020204" pitchFamily="34" charset="-122"/>
              </a:endParaRPr>
            </a:p>
          </p:txBody>
        </p:sp>
        <p:sp>
          <p:nvSpPr>
            <p:cNvPr id="25" name="文本框 24"/>
            <p:cNvSpPr txBox="1"/>
            <p:nvPr/>
          </p:nvSpPr>
          <p:spPr>
            <a:xfrm>
              <a:off x="1289627" y="1791533"/>
              <a:ext cx="452082" cy="369332"/>
            </a:xfrm>
            <a:prstGeom prst="rect">
              <a:avLst/>
            </a:prstGeom>
            <a:noFill/>
          </p:spPr>
          <p:txBody>
            <a:bodyPr wrap="none" lIns="0" tIns="0" rIns="0" bIns="0" rtlCol="0" anchor="t">
              <a:spAutoFit/>
            </a:bodyPr>
            <a:lstStyle/>
            <a:p>
              <a:pPr algn="ctr"/>
              <a:r>
                <a:rPr lang="zh-CN" altLang="en-US" sz="2400" b="1" dirty="0">
                  <a:solidFill>
                    <a:schemeClr val="accent1"/>
                  </a:solidFill>
                  <a:latin typeface="Arial" panose="020B0604020202020204" pitchFamily="34" charset="0"/>
                  <a:ea typeface="微软雅黑" panose="020B0503020204020204" pitchFamily="34" charset="-122"/>
                </a:rPr>
                <a:t>运输</a:t>
              </a:r>
              <a:endParaRPr lang="zh-CN" altLang="en-US" sz="2400" b="1" dirty="0">
                <a:solidFill>
                  <a:schemeClr val="accent1"/>
                </a:solidFill>
                <a:latin typeface="Arial" panose="020B0604020202020204" pitchFamily="34" charset="0"/>
                <a:ea typeface="微软雅黑" panose="020B0503020204020204" pitchFamily="34" charset="-122"/>
              </a:endParaRPr>
            </a:p>
          </p:txBody>
        </p:sp>
      </p:grpSp>
      <p:grpSp>
        <p:nvGrpSpPr>
          <p:cNvPr id="26" name="组合 25"/>
          <p:cNvGrpSpPr/>
          <p:nvPr/>
        </p:nvGrpSpPr>
        <p:grpSpPr>
          <a:xfrm>
            <a:off x="4440454" y="3373241"/>
            <a:ext cx="7751546" cy="1261069"/>
            <a:chOff x="709256" y="1922541"/>
            <a:chExt cx="7751546" cy="897286"/>
          </a:xfrm>
        </p:grpSpPr>
        <p:sp>
          <p:nvSpPr>
            <p:cNvPr id="27" name="矩形 26"/>
            <p:cNvSpPr/>
            <p:nvPr/>
          </p:nvSpPr>
          <p:spPr>
            <a:xfrm>
              <a:off x="709256" y="2325545"/>
              <a:ext cx="7751546" cy="494282"/>
            </a:xfrm>
            <a:prstGeom prst="rect">
              <a:avLst/>
            </a:prstGeom>
            <a:noFill/>
          </p:spPr>
          <p:txBody>
            <a:bodyPr wrap="square" lIns="0" tIns="0" rIns="0" bIns="0" rtlCol="0">
              <a:spAutoFit/>
            </a:bodyPr>
            <a:lstStyle/>
            <a:p>
              <a:pPr>
                <a:lnSpc>
                  <a:spcPct val="150000"/>
                </a:lnSpc>
              </a:pPr>
              <a:r>
                <a:rPr lang="en-US" altLang="zh-CN" sz="1600" dirty="0">
                  <a:solidFill>
                    <a:srgbClr val="000000"/>
                  </a:solidFill>
                  <a:latin typeface="Arial" panose="020B0604020202020204" pitchFamily="34" charset="0"/>
                  <a:ea typeface="微软雅黑" panose="020B0503020204020204" pitchFamily="34" charset="-122"/>
                </a:rPr>
                <a:t>	</a:t>
              </a:r>
              <a:r>
                <a:rPr lang="zh-CN" altLang="en-US" sz="1600" dirty="0">
                  <a:solidFill>
                    <a:srgbClr val="000000"/>
                  </a:solidFill>
                  <a:latin typeface="Arial" panose="020B0604020202020204" pitchFamily="34" charset="0"/>
                  <a:ea typeface="微软雅黑" panose="020B0503020204020204" pitchFamily="34" charset="-122"/>
                </a:rPr>
                <a:t>工厂对接发货问题较多，发货慢，回馈单号慢，导致店铺收到处罚，评分降低，</a:t>
              </a:r>
              <a:r>
                <a:rPr lang="zh-CN" altLang="en-US" sz="1600">
                  <a:solidFill>
                    <a:srgbClr val="000000"/>
                  </a:solidFill>
                  <a:latin typeface="Arial" panose="020B0604020202020204" pitchFamily="34" charset="0"/>
                  <a:ea typeface="微软雅黑" panose="020B0503020204020204" pitchFamily="34" charset="-122"/>
                </a:rPr>
                <a:t>影响流量，提高线下的服务，附赠一定的保修服务，门店解决售后和人员培训的问题</a:t>
              </a:r>
              <a:endParaRPr lang="zh-CN" altLang="en-US" sz="1600" dirty="0">
                <a:solidFill>
                  <a:srgbClr val="000000"/>
                </a:solidFill>
                <a:latin typeface="Arial" panose="020B0604020202020204" pitchFamily="34" charset="0"/>
                <a:ea typeface="微软雅黑" panose="020B0503020204020204" pitchFamily="34" charset="-122"/>
              </a:endParaRPr>
            </a:p>
          </p:txBody>
        </p:sp>
        <p:sp>
          <p:nvSpPr>
            <p:cNvPr id="28" name="文本框 27"/>
            <p:cNvSpPr txBox="1"/>
            <p:nvPr/>
          </p:nvSpPr>
          <p:spPr>
            <a:xfrm>
              <a:off x="1141962" y="1922541"/>
              <a:ext cx="615553" cy="262790"/>
            </a:xfrm>
            <a:prstGeom prst="rect">
              <a:avLst/>
            </a:prstGeom>
            <a:noFill/>
          </p:spPr>
          <p:txBody>
            <a:bodyPr wrap="none" lIns="0" tIns="0" rIns="0" bIns="0" rtlCol="0" anchor="t">
              <a:spAutoFit/>
            </a:bodyPr>
            <a:lstStyle/>
            <a:p>
              <a:pPr algn="ctr"/>
              <a:r>
                <a:rPr lang="zh-CN" altLang="en-US" sz="2400" b="1" dirty="0">
                  <a:solidFill>
                    <a:schemeClr val="accent1"/>
                  </a:solidFill>
                  <a:latin typeface="Arial" panose="020B0604020202020204" pitchFamily="34" charset="0"/>
                  <a:ea typeface="微软雅黑" panose="020B0503020204020204" pitchFamily="34" charset="-122"/>
                </a:rPr>
                <a:t>服务</a:t>
              </a:r>
              <a:endParaRPr lang="zh-CN" altLang="en-US" sz="2400" b="1" dirty="0">
                <a:solidFill>
                  <a:schemeClr val="accent1"/>
                </a:solidFill>
                <a:latin typeface="Arial" panose="020B0604020202020204" pitchFamily="34" charset="0"/>
                <a:ea typeface="微软雅黑" panose="020B0503020204020204" pitchFamily="34" charset="-122"/>
              </a:endParaRPr>
            </a:p>
          </p:txBody>
        </p:sp>
      </p:grpSp>
      <p:grpSp>
        <p:nvGrpSpPr>
          <p:cNvPr id="29" name="组合 28"/>
          <p:cNvGrpSpPr/>
          <p:nvPr/>
        </p:nvGrpSpPr>
        <p:grpSpPr>
          <a:xfrm>
            <a:off x="3434537" y="2023022"/>
            <a:ext cx="496634" cy="489298"/>
            <a:chOff x="6967126" y="4092464"/>
            <a:chExt cx="453105" cy="448433"/>
          </a:xfrm>
          <a:solidFill>
            <a:schemeClr val="bg1"/>
          </a:solidFill>
          <a:effectLst/>
        </p:grpSpPr>
        <p:sp>
          <p:nvSpPr>
            <p:cNvPr id="30" name="Freeform 136"/>
            <p:cNvSpPr/>
            <p:nvPr/>
          </p:nvSpPr>
          <p:spPr bwMode="auto">
            <a:xfrm>
              <a:off x="6967126" y="4343773"/>
              <a:ext cx="453105" cy="197124"/>
            </a:xfrm>
            <a:custGeom>
              <a:avLst/>
              <a:gdLst>
                <a:gd name="T0" fmla="*/ 633008 h 1947326"/>
                <a:gd name="T1" fmla="*/ 633008 h 1947326"/>
                <a:gd name="T2" fmla="*/ 633008 h 1947326"/>
                <a:gd name="T3" fmla="*/ 633008 h 1947326"/>
                <a:gd name="T4" fmla="*/ 633008 h 1947326"/>
                <a:gd name="T5" fmla="*/ 633008 h 1947326"/>
                <a:gd name="T6" fmla="*/ 633008 h 1947326"/>
                <a:gd name="T7" fmla="*/ 633008 h 1947326"/>
                <a:gd name="T8" fmla="*/ 633008 h 1947326"/>
                <a:gd name="T9" fmla="*/ 633008 h 1947326"/>
                <a:gd name="T10" fmla="*/ 633008 h 1947326"/>
                <a:gd name="T11" fmla="*/ 633008 h 1947326"/>
                <a:gd name="T12" fmla="*/ 633008 h 1947326"/>
                <a:gd name="T13" fmla="*/ 633008 h 1947326"/>
                <a:gd name="T14" fmla="*/ 633008 h 1947326"/>
                <a:gd name="T15" fmla="*/ 633008 h 1947326"/>
                <a:gd name="T16" fmla="*/ 633008 h 1947326"/>
                <a:gd name="T17" fmla="*/ 633008 h 1947326"/>
                <a:gd name="T18" fmla="*/ 633008 h 1947326"/>
                <a:gd name="T19" fmla="*/ 633008 h 1947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prstClr val="black"/>
                </a:solidFill>
              </a:endParaRPr>
            </a:p>
          </p:txBody>
        </p:sp>
        <p:sp>
          <p:nvSpPr>
            <p:cNvPr id="31" name="Freeform 137"/>
            <p:cNvSpPr>
              <a:spLocks noEditPoints="1"/>
            </p:cNvSpPr>
            <p:nvPr/>
          </p:nvSpPr>
          <p:spPr bwMode="auto">
            <a:xfrm>
              <a:off x="6967126" y="4092464"/>
              <a:ext cx="453105" cy="260652"/>
            </a:xfrm>
            <a:custGeom>
              <a:avLst/>
              <a:gdLst>
                <a:gd name="T0" fmla="*/ 633008 h 1947326"/>
                <a:gd name="T1" fmla="*/ 633008 h 1947326"/>
                <a:gd name="T2" fmla="*/ 633008 h 1947326"/>
                <a:gd name="T3" fmla="*/ 633008 h 1947326"/>
                <a:gd name="T4" fmla="*/ 633008 h 1947326"/>
                <a:gd name="T5" fmla="*/ 633008 h 1947326"/>
                <a:gd name="T6" fmla="*/ 633008 h 1947326"/>
                <a:gd name="T7" fmla="*/ 633008 h 1947326"/>
                <a:gd name="T8" fmla="*/ 633008 h 1947326"/>
                <a:gd name="T9" fmla="*/ 633008 h 1947326"/>
                <a:gd name="T10" fmla="*/ 633008 h 1947326"/>
                <a:gd name="T11" fmla="*/ 633008 h 1947326"/>
                <a:gd name="T12" fmla="*/ 633008 h 1947326"/>
                <a:gd name="T13" fmla="*/ 633008 h 1947326"/>
                <a:gd name="T14" fmla="*/ 633008 h 1947326"/>
                <a:gd name="T15" fmla="*/ 633008 h 1947326"/>
                <a:gd name="T16" fmla="*/ 633008 h 1947326"/>
                <a:gd name="T17" fmla="*/ 633008 h 1947326"/>
                <a:gd name="T18" fmla="*/ 633008 h 1947326"/>
                <a:gd name="T19" fmla="*/ 633008 h 1947326"/>
                <a:gd name="T20" fmla="*/ 633008 h 1947326"/>
                <a:gd name="T21" fmla="*/ 633008 h 1947326"/>
                <a:gd name="T22" fmla="*/ 633008 h 1947326"/>
                <a:gd name="T23" fmla="*/ 633008 h 1947326"/>
                <a:gd name="T24" fmla="*/ 633008 h 1947326"/>
                <a:gd name="T25" fmla="*/ 633008 h 1947326"/>
                <a:gd name="T26" fmla="*/ 633008 h 1947326"/>
                <a:gd name="T27" fmla="*/ 633008 h 1947326"/>
                <a:gd name="T28" fmla="*/ 633008 h 1947326"/>
                <a:gd name="T29" fmla="*/ 633008 h 1947326"/>
                <a:gd name="T30" fmla="*/ 633008 h 1947326"/>
                <a:gd name="T31" fmla="*/ 633008 h 1947326"/>
                <a:gd name="T32" fmla="*/ 633008 h 1947326"/>
                <a:gd name="T33" fmla="*/ 633008 h 1947326"/>
                <a:gd name="T34" fmla="*/ 633008 h 1947326"/>
                <a:gd name="T35" fmla="*/ 633008 h 1947326"/>
                <a:gd name="T36" fmla="*/ 633008 h 1947326"/>
                <a:gd name="T37" fmla="*/ 633008 h 1947326"/>
                <a:gd name="T38" fmla="*/ 633008 h 1947326"/>
                <a:gd name="T39" fmla="*/ 633008 h 1947326"/>
                <a:gd name="T40" fmla="*/ 633008 h 1947326"/>
                <a:gd name="T41" fmla="*/ 633008 h 1947326"/>
                <a:gd name="T42" fmla="*/ 633008 h 1947326"/>
                <a:gd name="T43" fmla="*/ 633008 h 1947326"/>
                <a:gd name="T44" fmla="*/ 633008 h 1947326"/>
                <a:gd name="T45" fmla="*/ 633008 h 1947326"/>
                <a:gd name="T46" fmla="*/ 633008 h 1947326"/>
                <a:gd name="T47" fmla="*/ 633008 h 1947326"/>
                <a:gd name="T48" fmla="*/ 633008 h 1947326"/>
                <a:gd name="T49" fmla="*/ 633008 h 1947326"/>
                <a:gd name="T50" fmla="*/ 633008 h 1947326"/>
                <a:gd name="T51" fmla="*/ 633008 h 1947326"/>
                <a:gd name="T52" fmla="*/ 633008 h 1947326"/>
                <a:gd name="T53" fmla="*/ 633008 h 1947326"/>
                <a:gd name="T54" fmla="*/ 633008 h 1947326"/>
                <a:gd name="T55" fmla="*/ 633008 h 1947326"/>
                <a:gd name="T56" fmla="*/ 633008 h 1947326"/>
                <a:gd name="T57" fmla="*/ 633008 h 1947326"/>
                <a:gd name="T58" fmla="*/ 633008 h 1947326"/>
                <a:gd name="T59" fmla="*/ 633008 h 1947326"/>
                <a:gd name="T60" fmla="*/ 633008 h 1947326"/>
                <a:gd name="T61" fmla="*/ 633008 h 1947326"/>
                <a:gd name="T62" fmla="*/ 633008 h 1947326"/>
                <a:gd name="T63" fmla="*/ 633008 h 1947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prstClr val="black"/>
                </a:solidFill>
              </a:endParaRPr>
            </a:p>
          </p:txBody>
        </p:sp>
      </p:grpSp>
      <p:grpSp>
        <p:nvGrpSpPr>
          <p:cNvPr id="32" name="组合 31"/>
          <p:cNvGrpSpPr/>
          <p:nvPr/>
        </p:nvGrpSpPr>
        <p:grpSpPr>
          <a:xfrm>
            <a:off x="3740745" y="3690255"/>
            <a:ext cx="474617" cy="451868"/>
            <a:chOff x="6042259" y="5362013"/>
            <a:chExt cx="464982" cy="444699"/>
          </a:xfrm>
          <a:solidFill>
            <a:schemeClr val="bg1"/>
          </a:solidFill>
          <a:effectLst/>
        </p:grpSpPr>
        <p:sp>
          <p:nvSpPr>
            <p:cNvPr id="33" name="Freeform 25"/>
            <p:cNvSpPr/>
            <p:nvPr/>
          </p:nvSpPr>
          <p:spPr bwMode="auto">
            <a:xfrm>
              <a:off x="6212692" y="5681688"/>
              <a:ext cx="125025" cy="125024"/>
            </a:xfrm>
            <a:custGeom>
              <a:avLst/>
              <a:gdLst>
                <a:gd name="T0" fmla="*/ 633008 h 1947326"/>
                <a:gd name="T1" fmla="*/ 633008 h 1947326"/>
                <a:gd name="T2" fmla="*/ 633008 h 1947326"/>
                <a:gd name="T3" fmla="*/ 633008 h 1947326"/>
                <a:gd name="T4" fmla="*/ 633008 h 1947326"/>
                <a:gd name="T5" fmla="*/ 633008 h 1947326"/>
                <a:gd name="T6" fmla="*/ 633008 h 1947326"/>
                <a:gd name="T7" fmla="*/ 633008 h 1947326"/>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任意多边形 31"/>
            <p:cNvSpPr>
              <a:spLocks noChangeArrowheads="1"/>
            </p:cNvSpPr>
            <p:nvPr/>
          </p:nvSpPr>
          <p:spPr bwMode="auto">
            <a:xfrm>
              <a:off x="6042259" y="5362013"/>
              <a:ext cx="464982" cy="338443"/>
            </a:xfrm>
            <a:custGeom>
              <a:avLst/>
              <a:gdLst>
                <a:gd name="connsiteX0" fmla="*/ 633008 h 1947326"/>
                <a:gd name="connsiteY0" fmla="*/ 633008 h 1947326"/>
                <a:gd name="connsiteX1" fmla="*/ 633008 h 1947326"/>
                <a:gd name="connsiteY1" fmla="*/ 633008 h 1947326"/>
                <a:gd name="connsiteX2" fmla="*/ 633008 h 1947326"/>
                <a:gd name="connsiteY2" fmla="*/ 633008 h 1947326"/>
                <a:gd name="connsiteX3" fmla="*/ 633008 h 1947326"/>
                <a:gd name="connsiteY3" fmla="*/ 633008 h 1947326"/>
                <a:gd name="connsiteX4" fmla="*/ 633008 h 1947326"/>
                <a:gd name="connsiteY4" fmla="*/ 633008 h 1947326"/>
                <a:gd name="connsiteX5" fmla="*/ 633008 h 1947326"/>
                <a:gd name="connsiteY5" fmla="*/ 633008 h 1947326"/>
                <a:gd name="connsiteX6" fmla="*/ 633008 h 1947326"/>
                <a:gd name="connsiteY6" fmla="*/ 633008 h 1947326"/>
                <a:gd name="connsiteX7" fmla="*/ 633008 h 1947326"/>
                <a:gd name="connsiteY7" fmla="*/ 633008 h 1947326"/>
                <a:gd name="connsiteX8" fmla="*/ 633008 h 1947326"/>
                <a:gd name="connsiteY8" fmla="*/ 633008 h 1947326"/>
                <a:gd name="connsiteX9" fmla="*/ 633008 h 1947326"/>
                <a:gd name="connsiteY9" fmla="*/ 633008 h 1947326"/>
                <a:gd name="connsiteX10" fmla="*/ 633008 h 1947326"/>
                <a:gd name="connsiteY10" fmla="*/ 633008 h 1947326"/>
                <a:gd name="connsiteX11" fmla="*/ 633008 h 1947326"/>
                <a:gd name="connsiteY11" fmla="*/ 633008 h 1947326"/>
                <a:gd name="connsiteX12" fmla="*/ 633008 h 1947326"/>
                <a:gd name="connsiteY12" fmla="*/ 633008 h 1947326"/>
                <a:gd name="connsiteX13" fmla="*/ 633008 h 1947326"/>
                <a:gd name="connsiteY13" fmla="*/ 633008 h 1947326"/>
                <a:gd name="connsiteX14" fmla="*/ 633008 h 1947326"/>
                <a:gd name="connsiteY14" fmla="*/ 633008 h 1947326"/>
                <a:gd name="connsiteX15" fmla="*/ 633008 h 1947326"/>
                <a:gd name="connsiteY15" fmla="*/ 633008 h 1947326"/>
                <a:gd name="connsiteX16" fmla="*/ 633008 h 1947326"/>
                <a:gd name="connsiteY16" fmla="*/ 633008 h 1947326"/>
                <a:gd name="connsiteX17" fmla="*/ 633008 h 1947326"/>
                <a:gd name="connsiteY17" fmla="*/ 633008 h 1947326"/>
                <a:gd name="connsiteX18" fmla="*/ 633008 h 1947326"/>
                <a:gd name="connsiteY18" fmla="*/ 633008 h 1947326"/>
                <a:gd name="connsiteX19" fmla="*/ 633008 h 1947326"/>
                <a:gd name="connsiteY19" fmla="*/ 633008 h 1947326"/>
                <a:gd name="connsiteX20" fmla="*/ 633008 h 1947326"/>
                <a:gd name="connsiteY20" fmla="*/ 633008 h 1947326"/>
                <a:gd name="connsiteX21" fmla="*/ 633008 h 1947326"/>
                <a:gd name="connsiteY21" fmla="*/ 633008 h 1947326"/>
                <a:gd name="connsiteX22" fmla="*/ 633008 h 1947326"/>
                <a:gd name="connsiteY22" fmla="*/ 633008 h 1947326"/>
                <a:gd name="connsiteX23" fmla="*/ 633008 h 1947326"/>
                <a:gd name="connsiteY23" fmla="*/ 633008 h 194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sp>
        <p:nvSpPr>
          <p:cNvPr id="35" name="Freeform 18"/>
          <p:cNvSpPr>
            <a:spLocks noEditPoints="1"/>
          </p:cNvSpPr>
          <p:nvPr/>
        </p:nvSpPr>
        <p:spPr bwMode="auto">
          <a:xfrm>
            <a:off x="3446589" y="5297445"/>
            <a:ext cx="472531" cy="468905"/>
          </a:xfrm>
          <a:custGeom>
            <a:avLst/>
            <a:gdLst>
              <a:gd name="T0" fmla="*/ 633008 h 1947326"/>
              <a:gd name="T1" fmla="*/ 633008 h 1947326"/>
              <a:gd name="T2" fmla="*/ 633008 h 1947326"/>
              <a:gd name="T3" fmla="*/ 633008 h 1947326"/>
              <a:gd name="T4" fmla="*/ 633008 h 1947326"/>
              <a:gd name="T5" fmla="*/ 633008 h 1947326"/>
              <a:gd name="T6" fmla="*/ 633008 h 1947326"/>
              <a:gd name="T7" fmla="*/ 633008 h 1947326"/>
              <a:gd name="T8" fmla="*/ 633008 h 1947326"/>
              <a:gd name="T9" fmla="*/ 633008 h 1947326"/>
              <a:gd name="T10" fmla="*/ 633008 h 1947326"/>
              <a:gd name="T11" fmla="*/ 633008 h 1947326"/>
              <a:gd name="T12" fmla="*/ 633008 h 1947326"/>
              <a:gd name="T13" fmla="*/ 633008 h 1947326"/>
              <a:gd name="T14" fmla="*/ 633008 h 1947326"/>
              <a:gd name="T15" fmla="*/ 633008 h 1947326"/>
              <a:gd name="T16" fmla="*/ 633008 h 1947326"/>
              <a:gd name="T17" fmla="*/ 633008 h 1947326"/>
              <a:gd name="T18" fmla="*/ 633008 h 1947326"/>
              <a:gd name="T19" fmla="*/ 633008 h 1947326"/>
              <a:gd name="T20" fmla="*/ 633008 h 1947326"/>
              <a:gd name="T21" fmla="*/ 633008 h 1947326"/>
              <a:gd name="T22" fmla="*/ 633008 h 1947326"/>
              <a:gd name="T23" fmla="*/ 633008 h 1947326"/>
              <a:gd name="T24" fmla="*/ 633008 h 1947326"/>
              <a:gd name="T25" fmla="*/ 633008 h 1947326"/>
              <a:gd name="T26" fmla="*/ 633008 h 1947326"/>
              <a:gd name="T27" fmla="*/ 633008 h 1947326"/>
              <a:gd name="T28" fmla="*/ 633008 h 1947326"/>
              <a:gd name="T29" fmla="*/ 633008 h 1947326"/>
              <a:gd name="T30" fmla="*/ 633008 h 1947326"/>
              <a:gd name="T31" fmla="*/ 633008 h 1947326"/>
              <a:gd name="T32" fmla="*/ 633008 h 1947326"/>
              <a:gd name="T33" fmla="*/ 633008 h 1947326"/>
              <a:gd name="T34" fmla="*/ 633008 h 1947326"/>
              <a:gd name="T35" fmla="*/ 633008 h 1947326"/>
              <a:gd name="T36" fmla="*/ 633008 h 1947326"/>
              <a:gd name="T37" fmla="*/ 633008 h 1947326"/>
              <a:gd name="T38" fmla="*/ 633008 h 1947326"/>
              <a:gd name="T39" fmla="*/ 633008 h 1947326"/>
              <a:gd name="T40" fmla="*/ 633008 h 1947326"/>
              <a:gd name="T41" fmla="*/ 633008 h 1947326"/>
              <a:gd name="T42" fmla="*/ 633008 h 1947326"/>
              <a:gd name="T43" fmla="*/ 633008 h 1947326"/>
              <a:gd name="T44" fmla="*/ 633008 h 1947326"/>
              <a:gd name="T45" fmla="*/ 633008 h 1947326"/>
              <a:gd name="T46" fmla="*/ 633008 h 1947326"/>
              <a:gd name="T47" fmla="*/ 633008 h 1947326"/>
              <a:gd name="T48" fmla="*/ 633008 h 1947326"/>
              <a:gd name="T49" fmla="*/ 633008 h 1947326"/>
              <a:gd name="T50" fmla="*/ 633008 h 1947326"/>
              <a:gd name="T51" fmla="*/ 633008 h 1947326"/>
              <a:gd name="T52" fmla="*/ 633008 h 1947326"/>
              <a:gd name="T53" fmla="*/ 633008 h 1947326"/>
              <a:gd name="T54" fmla="*/ 633008 h 1947326"/>
              <a:gd name="T55" fmla="*/ 633008 h 1947326"/>
              <a:gd name="T56" fmla="*/ 633008 h 1947326"/>
              <a:gd name="T57" fmla="*/ 633008 h 1947326"/>
              <a:gd name="T58" fmla="*/ 633008 h 1947326"/>
              <a:gd name="T59" fmla="*/ 633008 h 1947326"/>
              <a:gd name="T60" fmla="*/ 633008 h 1947326"/>
              <a:gd name="T61" fmla="*/ 633008 h 1947326"/>
              <a:gd name="T62" fmla="*/ 633008 h 1947326"/>
              <a:gd name="T63" fmla="*/ 633008 h 1947326"/>
              <a:gd name="T64" fmla="*/ 633008 h 1947326"/>
              <a:gd name="T65" fmla="*/ 633008 h 1947326"/>
              <a:gd name="T66" fmla="*/ 633008 h 1947326"/>
              <a:gd name="T67" fmla="*/ 633008 h 1947326"/>
              <a:gd name="T68" fmla="*/ 633008 h 1947326"/>
              <a:gd name="T69" fmla="*/ 633008 h 1947326"/>
              <a:gd name="T70" fmla="*/ 633008 h 1947326"/>
              <a:gd name="T71" fmla="*/ 633008 h 1947326"/>
              <a:gd name="T72" fmla="*/ 633008 h 1947326"/>
              <a:gd name="T73" fmla="*/ 633008 h 1947326"/>
              <a:gd name="T74" fmla="*/ 633008 h 1947326"/>
              <a:gd name="T75" fmla="*/ 633008 h 1947326"/>
              <a:gd name="T76" fmla="*/ 633008 h 1947326"/>
              <a:gd name="T77" fmla="*/ 633008 h 1947326"/>
              <a:gd name="T78" fmla="*/ 633008 h 1947326"/>
              <a:gd name="T79" fmla="*/ 633008 h 1947326"/>
              <a:gd name="T80" fmla="*/ 633008 h 1947326"/>
              <a:gd name="T81" fmla="*/ 633008 h 1947326"/>
              <a:gd name="T82" fmla="*/ 633008 h 1947326"/>
              <a:gd name="T83" fmla="*/ 633008 h 1947326"/>
              <a:gd name="T84" fmla="*/ 633008 h 1947326"/>
              <a:gd name="T85" fmla="*/ 633008 h 1947326"/>
              <a:gd name="T86" fmla="*/ 633008 h 1947326"/>
              <a:gd name="T87" fmla="*/ 633008 h 1947326"/>
              <a:gd name="T88" fmla="*/ 633008 h 1947326"/>
              <a:gd name="T89" fmla="*/ 633008 h 1947326"/>
              <a:gd name="T90" fmla="*/ 633008 h 1947326"/>
              <a:gd name="T91" fmla="*/ 633008 h 1947326"/>
              <a:gd name="T92" fmla="*/ 633008 h 1947326"/>
              <a:gd name="T93" fmla="*/ 633008 h 1947326"/>
              <a:gd name="T94" fmla="*/ 633008 h 1947326"/>
              <a:gd name="T95" fmla="*/ 633008 h 1947326"/>
              <a:gd name="T96" fmla="*/ 633008 h 1947326"/>
              <a:gd name="T97" fmla="*/ 633008 h 1947326"/>
              <a:gd name="T98" fmla="*/ 633008 h 1947326"/>
              <a:gd name="T99" fmla="*/ 633008 h 1947326"/>
              <a:gd name="T100" fmla="*/ 633008 h 1947326"/>
              <a:gd name="T101" fmla="*/ 633008 h 1947326"/>
              <a:gd name="T102" fmla="*/ 633008 h 1947326"/>
              <a:gd name="T103" fmla="*/ 633008 h 1947326"/>
              <a:gd name="T104" fmla="*/ 633008 h 1947326"/>
              <a:gd name="T105" fmla="*/ 633008 h 1947326"/>
              <a:gd name="T106" fmla="*/ 633008 h 1947326"/>
              <a:gd name="T107" fmla="*/ 633008 h 1947326"/>
              <a:gd name="T108" fmla="*/ 633008 h 1947326"/>
              <a:gd name="T109" fmla="*/ 633008 h 1947326"/>
              <a:gd name="T110" fmla="*/ 633008 h 1947326"/>
              <a:gd name="T111" fmla="*/ 633008 h 1947326"/>
              <a:gd name="T112" fmla="*/ 633008 h 1947326"/>
              <a:gd name="T113" fmla="*/ 633008 h 1947326"/>
              <a:gd name="T114" fmla="*/ 633008 h 1947326"/>
              <a:gd name="T115" fmla="*/ 633008 h 1947326"/>
              <a:gd name="T116" fmla="*/ 633008 h 1947326"/>
              <a:gd name="T117" fmla="*/ 633008 h 1947326"/>
              <a:gd name="T118" fmla="*/ 633008 h 1947326"/>
              <a:gd name="T119" fmla="*/ 633008 h 1947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bg1"/>
          </a:solidFill>
          <a:ln>
            <a:noFill/>
          </a:ln>
          <a:effectLst/>
        </p:spPr>
        <p:txBody>
          <a:bodyPr vert="horz" wrap="square" lIns="67391" tIns="33696" rIns="67391" bIns="33696" numCol="1" anchor="t" anchorCtr="0" compatLnSpc="1"/>
          <a:lstStyle/>
          <a:p>
            <a:endParaRPr lang="zh-CN" altLang="en-US">
              <a:solidFill>
                <a:prstClr val="black"/>
              </a:solidFill>
            </a:endParaRPr>
          </a:p>
        </p:txBody>
      </p:sp>
      <p:sp>
        <p:nvSpPr>
          <p:cNvPr id="4" name="矩形 3"/>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14" name="文本框 13"/>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14</a:t>
            </a:r>
            <a:endParaRPr lang="zh-CN" altLang="en-US" b="1" dirty="0">
              <a:latin typeface="Arial" panose="020B0604020202020204" pitchFamily="34" charset="0"/>
              <a:ea typeface="微软雅黑" panose="020B0503020204020204" pitchFamily="34" charset="-122"/>
            </a:endParaRPr>
          </a:p>
        </p:txBody>
      </p:sp>
      <p:sp>
        <p:nvSpPr>
          <p:cNvPr id="36" name="文本框 35"/>
          <p:cNvSpPr txBox="1"/>
          <p:nvPr/>
        </p:nvSpPr>
        <p:spPr>
          <a:xfrm>
            <a:off x="4504494" y="5412757"/>
            <a:ext cx="7413391" cy="787075"/>
          </a:xfrm>
          <a:prstGeom prst="rect">
            <a:avLst/>
          </a:prstGeom>
          <a:noFill/>
        </p:spPr>
        <p:txBody>
          <a:bodyPr wrap="square" rtlCol="0">
            <a:spAutoFit/>
          </a:bodyPr>
          <a:lstStyle/>
          <a:p>
            <a:pPr>
              <a:lnSpc>
                <a:spcPct val="150000"/>
              </a:lnSpc>
            </a:pPr>
            <a:r>
              <a:rPr lang="zh-CN" altLang="en-US" sz="1600">
                <a:solidFill>
                  <a:srgbClr val="000000"/>
                </a:solidFill>
                <a:latin typeface="Arial" panose="020B0604020202020204" pitchFamily="34" charset="0"/>
                <a:ea typeface="微软雅黑" panose="020B0503020204020204" pitchFamily="34" charset="-122"/>
              </a:rPr>
              <a:t>     产品在运输途中，部分产品配件容易受损。因此后续建议厂商加强产品配件的包装。</a:t>
            </a:r>
            <a:endParaRPr lang="zh-CN" altLang="en-US" sz="1600">
              <a:solidFill>
                <a:srgbClr val="000000"/>
              </a:solidFill>
              <a:latin typeface="Arial" panose="020B0604020202020204" pitchFamily="34"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a:grpSpLocks noGrp="1" noRot="1" noMove="1" noResize="1" noUngrp="1"/>
          </p:cNvGrpSpPr>
          <p:nvPr/>
        </p:nvGrpSpPr>
        <p:grpSpPr>
          <a:xfrm>
            <a:off x="89644" y="6138219"/>
            <a:ext cx="12003741" cy="632099"/>
            <a:chOff x="-610393" y="12332678"/>
            <a:chExt cx="25603199" cy="2018628"/>
          </a:xfrm>
          <a:effectLst>
            <a:glow rad="63500">
              <a:schemeClr val="accent2">
                <a:satMod val="175000"/>
                <a:alpha val="40000"/>
              </a:schemeClr>
            </a:glow>
          </a:effectLst>
        </p:grpSpPr>
        <p:cxnSp>
          <p:nvCxnSpPr>
            <p:cNvPr id="10" name="直接连接符 9"/>
            <p:cNvCxnSpPr>
              <a:cxnSpLocks noGrp="1" noRot="1" noMove="1" noResize="1" noEditPoints="1" noAdjustHandles="1" noChangeArrowheads="1" noChangeShapeType="1"/>
            </p:cNvCxnSpPr>
            <p:nvPr/>
          </p:nvCxnSpPr>
          <p:spPr>
            <a:xfrm rot="16200000">
              <a:off x="-999488"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16200000">
              <a:off x="-1131553" y="13217555"/>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 name="直接连接符 12"/>
            <p:cNvCxnSpPr>
              <a:cxnSpLocks noGrp="1" noRot="1" noMove="1" noResize="1" noEditPoints="1" noAdjustHandles="1" noChangeArrowheads="1" noChangeShapeType="1"/>
            </p:cNvCxnSpPr>
            <p:nvPr/>
          </p:nvCxnSpPr>
          <p:spPr>
            <a:xfrm rot="16200000">
              <a:off x="-668534"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4" name="直接连接符 13"/>
            <p:cNvCxnSpPr>
              <a:cxnSpLocks noGrp="1" noRot="1" noMove="1" noResize="1" noEditPoints="1" noAdjustHandles="1" noChangeArrowheads="1" noChangeShapeType="1"/>
            </p:cNvCxnSpPr>
            <p:nvPr/>
          </p:nvCxnSpPr>
          <p:spPr>
            <a:xfrm rot="16200000">
              <a:off x="-474444" y="13217555"/>
              <a:ext cx="102995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5" name="直接连接符 14"/>
            <p:cNvCxnSpPr>
              <a:cxnSpLocks noGrp="1" noRot="1" noMove="1" noResize="1" noEditPoints="1" noAdjustHandles="1" noChangeArrowheads="1" noChangeShapeType="1"/>
            </p:cNvCxnSpPr>
            <p:nvPr/>
          </p:nvCxnSpPr>
          <p:spPr>
            <a:xfrm rot="16200000">
              <a:off x="-406240"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6" name="直接连接符 15"/>
            <p:cNvCxnSpPr>
              <a:cxnSpLocks noGrp="1" noRot="1" noMove="1" noResize="1" noEditPoints="1" noAdjustHandles="1" noChangeArrowheads="1" noChangeShapeType="1"/>
            </p:cNvCxnSpPr>
            <p:nvPr/>
          </p:nvCxnSpPr>
          <p:spPr>
            <a:xfrm rot="16200000">
              <a:off x="119721"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16200000">
              <a:off x="39156" y="13217555"/>
              <a:ext cx="130461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8" name="直接连接符 17"/>
            <p:cNvCxnSpPr>
              <a:cxnSpLocks noGrp="1" noRot="1" noMove="1" noResize="1" noEditPoints="1" noAdjustHandles="1" noChangeArrowheads="1" noChangeShapeType="1"/>
            </p:cNvCxnSpPr>
            <p:nvPr/>
          </p:nvCxnSpPr>
          <p:spPr>
            <a:xfrm rot="16200000">
              <a:off x="553674"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16200000">
              <a:off x="41016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直接连接符 19"/>
            <p:cNvCxnSpPr>
              <a:cxnSpLocks noGrp="1" noRot="1" noMove="1" noResize="1" noEditPoints="1" noAdjustHandles="1" noChangeArrowheads="1" noChangeShapeType="1"/>
            </p:cNvCxnSpPr>
            <p:nvPr/>
          </p:nvCxnSpPr>
          <p:spPr>
            <a:xfrm rot="16200000">
              <a:off x="896073"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16200000">
              <a:off x="815507" y="13607449"/>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2" name="直接连接符 21"/>
            <p:cNvCxnSpPr>
              <a:cxnSpLocks noGrp="1" noRot="1" noMove="1" noResize="1" noEditPoints="1" noAdjustHandles="1" noChangeArrowheads="1" noChangeShapeType="1"/>
            </p:cNvCxnSpPr>
            <p:nvPr/>
          </p:nvCxnSpPr>
          <p:spPr>
            <a:xfrm rot="16200000">
              <a:off x="998151"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3" name="直接连接符 22"/>
            <p:cNvCxnSpPr>
              <a:cxnSpLocks noGrp="1" noRot="1" noMove="1" noResize="1" noEditPoints="1" noAdjustHandles="1" noChangeArrowheads="1" noChangeShapeType="1"/>
            </p:cNvCxnSpPr>
            <p:nvPr/>
          </p:nvCxnSpPr>
          <p:spPr>
            <a:xfrm rot="16200000">
              <a:off x="1289511"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4" name="直接连接符 23"/>
            <p:cNvCxnSpPr>
              <a:cxnSpLocks noGrp="1" noRot="1" noMove="1" noResize="1" noEditPoints="1" noAdjustHandles="1" noChangeArrowheads="1" noChangeShapeType="1"/>
            </p:cNvCxnSpPr>
            <p:nvPr/>
          </p:nvCxnSpPr>
          <p:spPr>
            <a:xfrm rot="16200000">
              <a:off x="163809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5" name="直接连接符 24"/>
            <p:cNvCxnSpPr>
              <a:cxnSpLocks noGrp="1" noRot="1" noMove="1" noResize="1" noEditPoints="1" noAdjustHandles="1" noChangeArrowheads="1" noChangeShapeType="1"/>
            </p:cNvCxnSpPr>
            <p:nvPr/>
          </p:nvCxnSpPr>
          <p:spPr>
            <a:xfrm rot="16200000">
              <a:off x="2146891"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6" name="直接连接符 25"/>
            <p:cNvCxnSpPr>
              <a:cxnSpLocks noGrp="1" noRot="1" noMove="1" noResize="1" noEditPoints="1" noAdjustHandles="1" noChangeArrowheads="1" noChangeShapeType="1"/>
            </p:cNvCxnSpPr>
            <p:nvPr/>
          </p:nvCxnSpPr>
          <p:spPr>
            <a:xfrm rot="16200000">
              <a:off x="192899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7" name="直接连接符 26"/>
            <p:cNvCxnSpPr>
              <a:cxnSpLocks noGrp="1" noRot="1" noMove="1" noResize="1" noEditPoints="1" noAdjustHandles="1" noChangeArrowheads="1" noChangeShapeType="1"/>
            </p:cNvCxnSpPr>
            <p:nvPr/>
          </p:nvCxnSpPr>
          <p:spPr>
            <a:xfrm rot="16200000">
              <a:off x="2289022"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8" name="直接连接符 27"/>
            <p:cNvCxnSpPr>
              <a:cxnSpLocks noGrp="1" noRot="1" noMove="1" noResize="1" noEditPoints="1" noAdjustHandles="1" noChangeArrowheads="1" noChangeShapeType="1"/>
            </p:cNvCxnSpPr>
            <p:nvPr/>
          </p:nvCxnSpPr>
          <p:spPr>
            <a:xfrm rot="16200000">
              <a:off x="2803539" y="13217555"/>
              <a:ext cx="54931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9" name="直接连接符 28"/>
            <p:cNvCxnSpPr>
              <a:cxnSpLocks noGrp="1" noRot="1" noMove="1" noResize="1" noEditPoints="1" noAdjustHandles="1" noChangeArrowheads="1" noChangeShapeType="1"/>
            </p:cNvCxnSpPr>
            <p:nvPr/>
          </p:nvCxnSpPr>
          <p:spPr>
            <a:xfrm rot="16200000">
              <a:off x="2574202" y="13217555"/>
              <a:ext cx="144193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0" name="直接连接符 29"/>
            <p:cNvCxnSpPr>
              <a:cxnSpLocks noGrp="1" noRot="1" noMove="1" noResize="1" noEditPoints="1" noAdjustHandles="1" noChangeArrowheads="1" noChangeShapeType="1"/>
            </p:cNvCxnSpPr>
            <p:nvPr/>
          </p:nvCxnSpPr>
          <p:spPr>
            <a:xfrm rot="16200000">
              <a:off x="3243214"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1" name="直接连接符 30"/>
            <p:cNvCxnSpPr>
              <a:cxnSpLocks noGrp="1" noRot="1" noMove="1" noResize="1" noEditPoints="1" noAdjustHandles="1" noChangeArrowheads="1" noChangeShapeType="1"/>
            </p:cNvCxnSpPr>
            <p:nvPr/>
          </p:nvCxnSpPr>
          <p:spPr>
            <a:xfrm rot="16200000">
              <a:off x="301387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2" name="直接连接符 31"/>
            <p:cNvCxnSpPr>
              <a:cxnSpLocks noGrp="1" noRot="1" noMove="1" noResize="1" noEditPoints="1" noAdjustHandles="1" noChangeArrowheads="1" noChangeShapeType="1"/>
            </p:cNvCxnSpPr>
            <p:nvPr/>
          </p:nvCxnSpPr>
          <p:spPr>
            <a:xfrm rot="16200000">
              <a:off x="3597058"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3" name="直接连接符 32"/>
            <p:cNvCxnSpPr>
              <a:cxnSpLocks noGrp="1" noRot="1" noMove="1" noResize="1" noEditPoints="1" noAdjustHandles="1" noChangeArrowheads="1" noChangeShapeType="1"/>
            </p:cNvCxnSpPr>
            <p:nvPr/>
          </p:nvCxnSpPr>
          <p:spPr>
            <a:xfrm rot="16200000">
              <a:off x="3848366"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4" name="直接连接符 33"/>
            <p:cNvCxnSpPr>
              <a:cxnSpLocks noGrp="1" noRot="1" noMove="1" noResize="1" noEditPoints="1" noAdjustHandles="1" noChangeArrowheads="1" noChangeShapeType="1"/>
            </p:cNvCxnSpPr>
            <p:nvPr/>
          </p:nvCxnSpPr>
          <p:spPr>
            <a:xfrm rot="16200000">
              <a:off x="407678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5" name="直接连接符 34"/>
            <p:cNvCxnSpPr>
              <a:cxnSpLocks noGrp="1" noRot="1" noMove="1" noResize="1" noEditPoints="1" noAdjustHandles="1" noChangeArrowheads="1" noChangeShapeType="1"/>
            </p:cNvCxnSpPr>
            <p:nvPr/>
          </p:nvCxnSpPr>
          <p:spPr>
            <a:xfrm rot="16200000">
              <a:off x="3893223"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6" name="直接连接符 35"/>
            <p:cNvCxnSpPr>
              <a:cxnSpLocks noGrp="1" noRot="1" noMove="1" noResize="1" noEditPoints="1" noAdjustHandles="1" noChangeArrowheads="1" noChangeShapeType="1"/>
            </p:cNvCxnSpPr>
            <p:nvPr/>
          </p:nvCxnSpPr>
          <p:spPr>
            <a:xfrm rot="16200000">
              <a:off x="4505015" y="13217555"/>
              <a:ext cx="61797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7" name="直接连接符 36"/>
            <p:cNvCxnSpPr>
              <a:cxnSpLocks noGrp="1" noRot="1" noMove="1" noResize="1" noEditPoints="1" noAdjustHandles="1" noChangeArrowheads="1" noChangeShapeType="1"/>
            </p:cNvCxnSpPr>
            <p:nvPr/>
          </p:nvCxnSpPr>
          <p:spPr>
            <a:xfrm rot="16200000">
              <a:off x="4435892"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8" name="直接连接符 37"/>
            <p:cNvCxnSpPr>
              <a:cxnSpLocks noGrp="1" noRot="1" noMove="1" noResize="1" noEditPoints="1" noAdjustHandles="1" noChangeArrowheads="1" noChangeShapeType="1"/>
            </p:cNvCxnSpPr>
            <p:nvPr/>
          </p:nvCxnSpPr>
          <p:spPr>
            <a:xfrm rot="16200000">
              <a:off x="4652867" y="13607449"/>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9" name="直接连接符 38"/>
            <p:cNvCxnSpPr>
              <a:cxnSpLocks noGrp="1" noRot="1" noMove="1" noResize="1" noEditPoints="1" noAdjustHandles="1" noChangeArrowheads="1" noChangeShapeType="1"/>
            </p:cNvCxnSpPr>
            <p:nvPr/>
          </p:nvCxnSpPr>
          <p:spPr>
            <a:xfrm rot="16200000">
              <a:off x="516166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0" name="直接连接符 39"/>
            <p:cNvCxnSpPr>
              <a:cxnSpLocks noGrp="1" noRot="1" noMove="1" noResize="1" noEditPoints="1" noAdjustHandles="1" noChangeArrowheads="1" noChangeShapeType="1"/>
            </p:cNvCxnSpPr>
            <p:nvPr/>
          </p:nvCxnSpPr>
          <p:spPr>
            <a:xfrm rot="16200000">
              <a:off x="5035322"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1" name="直接连接符 40"/>
            <p:cNvCxnSpPr>
              <a:cxnSpLocks noGrp="1" noRot="1" noMove="1" noResize="1" noEditPoints="1" noAdjustHandles="1" noChangeArrowheads="1" noChangeShapeType="1"/>
            </p:cNvCxnSpPr>
            <p:nvPr/>
          </p:nvCxnSpPr>
          <p:spPr>
            <a:xfrm rot="16200000">
              <a:off x="5584171"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2" name="直接连接符 41"/>
            <p:cNvCxnSpPr>
              <a:cxnSpLocks noGrp="1" noRot="1" noMove="1" noResize="1" noEditPoints="1" noAdjustHandles="1" noChangeArrowheads="1" noChangeShapeType="1"/>
            </p:cNvCxnSpPr>
            <p:nvPr/>
          </p:nvCxnSpPr>
          <p:spPr>
            <a:xfrm rot="16200000">
              <a:off x="5429220"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3" name="直接连接符 42"/>
            <p:cNvCxnSpPr>
              <a:cxnSpLocks noGrp="1" noRot="1" noMove="1" noResize="1" noEditPoints="1" noAdjustHandles="1" noChangeArrowheads="1" noChangeShapeType="1"/>
            </p:cNvCxnSpPr>
            <p:nvPr/>
          </p:nvCxnSpPr>
          <p:spPr>
            <a:xfrm rot="16200000">
              <a:off x="5560364"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4" name="直接连接符 43"/>
            <p:cNvCxnSpPr>
              <a:cxnSpLocks noGrp="1" noRot="1" noMove="1" noResize="1" noEditPoints="1" noAdjustHandles="1" noChangeArrowheads="1" noChangeShapeType="1"/>
            </p:cNvCxnSpPr>
            <p:nvPr/>
          </p:nvCxnSpPr>
          <p:spPr>
            <a:xfrm rot="16200000">
              <a:off x="6189324" y="13030759"/>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5" name="直接连接符 44"/>
            <p:cNvCxnSpPr>
              <a:cxnSpLocks noGrp="1" noRot="1" noMove="1" noResize="1" noEditPoints="1" noAdjustHandles="1" noChangeArrowheads="1" noChangeShapeType="1"/>
            </p:cNvCxnSpPr>
            <p:nvPr/>
          </p:nvCxnSpPr>
          <p:spPr>
            <a:xfrm rot="16200000">
              <a:off x="5994316"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6" name="直接连接符 45"/>
            <p:cNvCxnSpPr>
              <a:cxnSpLocks noGrp="1" noRot="1" noMove="1" noResize="1" noEditPoints="1" noAdjustHandles="1" noChangeArrowheads="1" noChangeShapeType="1"/>
            </p:cNvCxnSpPr>
            <p:nvPr/>
          </p:nvCxnSpPr>
          <p:spPr>
            <a:xfrm rot="16200000">
              <a:off x="6691939"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7" name="直接连接符 46"/>
            <p:cNvCxnSpPr>
              <a:cxnSpLocks noGrp="1" noRot="1" noMove="1" noResize="1" noEditPoints="1" noAdjustHandles="1" noChangeArrowheads="1" noChangeShapeType="1"/>
            </p:cNvCxnSpPr>
            <p:nvPr/>
          </p:nvCxnSpPr>
          <p:spPr>
            <a:xfrm rot="16200000">
              <a:off x="6834530"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8" name="直接连接符 47"/>
            <p:cNvCxnSpPr>
              <a:cxnSpLocks noGrp="1" noRot="1" noMove="1" noResize="1" noEditPoints="1" noAdjustHandles="1" noChangeArrowheads="1" noChangeShapeType="1"/>
            </p:cNvCxnSpPr>
            <p:nvPr/>
          </p:nvCxnSpPr>
          <p:spPr>
            <a:xfrm rot="16200000">
              <a:off x="7097281" y="13217555"/>
              <a:ext cx="64086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9" name="直接连接符 48"/>
            <p:cNvCxnSpPr>
              <a:cxnSpLocks noGrp="1" noRot="1" noMove="1" noResize="1" noEditPoints="1" noAdjustHandles="1" noChangeArrowheads="1" noChangeShapeType="1"/>
            </p:cNvCxnSpPr>
            <p:nvPr/>
          </p:nvCxnSpPr>
          <p:spPr>
            <a:xfrm rot="16200000">
              <a:off x="7297091" y="13217555"/>
              <a:ext cx="67519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0" name="直接连接符 49"/>
            <p:cNvCxnSpPr>
              <a:cxnSpLocks noGrp="1" noRot="1" noMove="1" noResize="1" noEditPoints="1" noAdjustHandles="1" noChangeArrowheads="1" noChangeShapeType="1"/>
            </p:cNvCxnSpPr>
            <p:nvPr/>
          </p:nvCxnSpPr>
          <p:spPr>
            <a:xfrm rot="16200000">
              <a:off x="7233690" y="13217555"/>
              <a:ext cx="123594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1" name="直接连接符 50"/>
            <p:cNvCxnSpPr>
              <a:cxnSpLocks noGrp="1" noRot="1" noMove="1" noResize="1" noEditPoints="1" noAdjustHandles="1" noChangeArrowheads="1" noChangeShapeType="1"/>
            </p:cNvCxnSpPr>
            <p:nvPr/>
          </p:nvCxnSpPr>
          <p:spPr>
            <a:xfrm rot="16200000">
              <a:off x="7376279" y="13217555"/>
              <a:ext cx="138471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2" name="直接连接符 51"/>
            <p:cNvCxnSpPr>
              <a:cxnSpLocks noGrp="1" noRot="1" noMove="1" noResize="1" noEditPoints="1" noAdjustHandles="1" noChangeArrowheads="1" noChangeShapeType="1"/>
            </p:cNvCxnSpPr>
            <p:nvPr/>
          </p:nvCxnSpPr>
          <p:spPr>
            <a:xfrm rot="16200000">
              <a:off x="7650474" y="13217555"/>
              <a:ext cx="127027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3" name="直接连接符 52"/>
            <p:cNvCxnSpPr>
              <a:cxnSpLocks noGrp="1" noRot="1" noMove="1" noResize="1" noEditPoints="1" noAdjustHandles="1" noChangeArrowheads="1" noChangeShapeType="1"/>
            </p:cNvCxnSpPr>
            <p:nvPr/>
          </p:nvCxnSpPr>
          <p:spPr>
            <a:xfrm rot="16200000">
              <a:off x="8205048"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4" name="直接连接符 53"/>
            <p:cNvCxnSpPr>
              <a:cxnSpLocks noGrp="1" noRot="1" noMove="1" noResize="1" noEditPoints="1" noAdjustHandles="1" noChangeArrowheads="1" noChangeShapeType="1"/>
            </p:cNvCxnSpPr>
            <p:nvPr/>
          </p:nvCxnSpPr>
          <p:spPr>
            <a:xfrm rot="16200000">
              <a:off x="8284695" y="13217555"/>
              <a:ext cx="86974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1" name="直接连接符 60"/>
            <p:cNvCxnSpPr>
              <a:cxnSpLocks noGrp="1" noRot="1" noMove="1" noResize="1" noEditPoints="1" noAdjustHandles="1" noChangeArrowheads="1" noChangeShapeType="1"/>
            </p:cNvCxnSpPr>
            <p:nvPr/>
          </p:nvCxnSpPr>
          <p:spPr>
            <a:xfrm rot="16200000">
              <a:off x="8272795" y="13582540"/>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2" name="直接连接符 61"/>
            <p:cNvCxnSpPr>
              <a:cxnSpLocks noGrp="1" noRot="1" noMove="1" noResize="1" noEditPoints="1" noAdjustHandles="1" noChangeArrowheads="1" noChangeShapeType="1"/>
            </p:cNvCxnSpPr>
            <p:nvPr/>
          </p:nvCxnSpPr>
          <p:spPr>
            <a:xfrm rot="16200000">
              <a:off x="8684316" y="13217555"/>
              <a:ext cx="93840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3" name="直接连接符 62"/>
            <p:cNvCxnSpPr>
              <a:cxnSpLocks noGrp="1" noRot="1" noMove="1" noResize="1" noEditPoints="1" noAdjustHandles="1" noChangeArrowheads="1" noChangeShapeType="1"/>
            </p:cNvCxnSpPr>
            <p:nvPr/>
          </p:nvCxnSpPr>
          <p:spPr>
            <a:xfrm rot="16200000">
              <a:off x="8701023"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4" name="直接连接符 63"/>
            <p:cNvCxnSpPr>
              <a:cxnSpLocks noGrp="1" noRot="1" noMove="1" noResize="1" noEditPoints="1" noAdjustHandles="1" noChangeArrowheads="1" noChangeShapeType="1"/>
            </p:cNvCxnSpPr>
            <p:nvPr/>
          </p:nvCxnSpPr>
          <p:spPr>
            <a:xfrm rot="16200000">
              <a:off x="8826447" y="13217555"/>
              <a:ext cx="152204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5" name="直接连接符 64"/>
            <p:cNvCxnSpPr>
              <a:cxnSpLocks noGrp="1" noRot="1" noMove="1" noResize="1" noEditPoints="1" noAdjustHandles="1" noChangeArrowheads="1" noChangeShapeType="1"/>
            </p:cNvCxnSpPr>
            <p:nvPr/>
          </p:nvCxnSpPr>
          <p:spPr>
            <a:xfrm rot="16200000">
              <a:off x="9512625"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6" name="直接连接符 65"/>
            <p:cNvCxnSpPr>
              <a:cxnSpLocks noGrp="1" noRot="1" noMove="1" noResize="1" noEditPoints="1" noAdjustHandles="1" noChangeArrowheads="1" noChangeShapeType="1"/>
            </p:cNvCxnSpPr>
            <p:nvPr/>
          </p:nvCxnSpPr>
          <p:spPr>
            <a:xfrm rot="16200000">
              <a:off x="944922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7" name="直接连接符 66"/>
            <p:cNvCxnSpPr>
              <a:cxnSpLocks noGrp="1" noRot="1" noMove="1" noResize="1" noEditPoints="1" noAdjustHandles="1" noChangeArrowheads="1" noChangeShapeType="1"/>
            </p:cNvCxnSpPr>
            <p:nvPr/>
          </p:nvCxnSpPr>
          <p:spPr>
            <a:xfrm rot="16200000">
              <a:off x="9557482" y="13030759"/>
              <a:ext cx="136183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2" name="直接连接符 71"/>
            <p:cNvCxnSpPr>
              <a:cxnSpLocks noGrp="1" noRot="1" noMove="1" noResize="1" noEditPoints="1" noAdjustHandles="1" noChangeArrowheads="1" noChangeShapeType="1"/>
            </p:cNvCxnSpPr>
            <p:nvPr/>
          </p:nvCxnSpPr>
          <p:spPr>
            <a:xfrm rot="16200000">
              <a:off x="9928950" y="13217555"/>
              <a:ext cx="105284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3" name="直接连接符 72"/>
            <p:cNvCxnSpPr>
              <a:cxnSpLocks noGrp="1" noRot="1" noMove="1" noResize="1" noEditPoints="1" noAdjustHandles="1" noChangeArrowheads="1" noChangeShapeType="1"/>
            </p:cNvCxnSpPr>
            <p:nvPr/>
          </p:nvCxnSpPr>
          <p:spPr>
            <a:xfrm rot="16200000">
              <a:off x="9957102"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4" name="直接连接符 73"/>
            <p:cNvCxnSpPr>
              <a:cxnSpLocks noGrp="1" noRot="1" noMove="1" noResize="1" noEditPoints="1" noAdjustHandles="1" noChangeArrowheads="1" noChangeShapeType="1"/>
            </p:cNvCxnSpPr>
            <p:nvPr/>
          </p:nvCxnSpPr>
          <p:spPr>
            <a:xfrm rot="16200000">
              <a:off x="10494507" y="13217555"/>
              <a:ext cx="78963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5" name="直接连接符 74"/>
            <p:cNvCxnSpPr>
              <a:cxnSpLocks noGrp="1" noRot="1" noMove="1" noResize="1" noEditPoints="1" noAdjustHandles="1" noChangeArrowheads="1" noChangeShapeType="1"/>
            </p:cNvCxnSpPr>
            <p:nvPr/>
          </p:nvCxnSpPr>
          <p:spPr>
            <a:xfrm rot="16200000">
              <a:off x="10505493" y="13217555"/>
              <a:ext cx="120161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6" name="直接连接符 75"/>
            <p:cNvCxnSpPr>
              <a:cxnSpLocks noGrp="1" noRot="1" noMove="1" noResize="1" noEditPoints="1" noAdjustHandles="1" noChangeArrowheads="1" noChangeShapeType="1"/>
            </p:cNvCxnSpPr>
            <p:nvPr/>
          </p:nvCxnSpPr>
          <p:spPr>
            <a:xfrm rot="16200000">
              <a:off x="10653806"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7" name="直接连接符 76"/>
            <p:cNvCxnSpPr>
              <a:cxnSpLocks noGrp="1" noRot="1" noMove="1" noResize="1" noEditPoints="1" noAdjustHandles="1" noChangeArrowheads="1" noChangeShapeType="1"/>
            </p:cNvCxnSpPr>
            <p:nvPr/>
          </p:nvCxnSpPr>
          <p:spPr>
            <a:xfrm rot="16200000">
              <a:off x="1104816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8" name="直接连接符 77"/>
            <p:cNvCxnSpPr>
              <a:cxnSpLocks noGrp="1" noRot="1" noMove="1" noResize="1" noEditPoints="1" noAdjustHandles="1" noChangeArrowheads="1" noChangeShapeType="1"/>
            </p:cNvCxnSpPr>
            <p:nvPr/>
          </p:nvCxnSpPr>
          <p:spPr>
            <a:xfrm rot="16200000">
              <a:off x="11116366"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9" name="直接连接符 78"/>
            <p:cNvCxnSpPr>
              <a:cxnSpLocks noGrp="1" noRot="1" noMove="1" noResize="1" noEditPoints="1" noAdjustHandles="1" noChangeArrowheads="1" noChangeShapeType="1"/>
            </p:cNvCxnSpPr>
            <p:nvPr/>
          </p:nvCxnSpPr>
          <p:spPr>
            <a:xfrm rot="16200000">
              <a:off x="11602276" y="13217555"/>
              <a:ext cx="74385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0" name="直接连接符 79"/>
            <p:cNvCxnSpPr>
              <a:cxnSpLocks noGrp="1" noRot="1" noMove="1" noResize="1" noEditPoints="1" noAdjustHandles="1" noChangeArrowheads="1" noChangeShapeType="1"/>
            </p:cNvCxnSpPr>
            <p:nvPr/>
          </p:nvCxnSpPr>
          <p:spPr>
            <a:xfrm rot="16200000">
              <a:off x="11653314" y="13217555"/>
              <a:ext cx="107573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1" name="直接连接符 80"/>
            <p:cNvCxnSpPr>
              <a:cxnSpLocks noGrp="1" noRot="1" noMove="1" noResize="1" noEditPoints="1" noAdjustHandles="1" noChangeArrowheads="1" noChangeShapeType="1"/>
            </p:cNvCxnSpPr>
            <p:nvPr/>
          </p:nvCxnSpPr>
          <p:spPr>
            <a:xfrm rot="16200000">
              <a:off x="11681464"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2" name="直接连接符 81"/>
            <p:cNvCxnSpPr>
              <a:cxnSpLocks noGrp="1" noRot="1" noMove="1" noResize="1" noEditPoints="1" noAdjustHandles="1" noChangeArrowheads="1" noChangeShapeType="1"/>
            </p:cNvCxnSpPr>
            <p:nvPr/>
          </p:nvCxnSpPr>
          <p:spPr>
            <a:xfrm rot="16200000">
              <a:off x="12064380" y="13582540"/>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3" name="直接连接符 82"/>
            <p:cNvCxnSpPr>
              <a:cxnSpLocks noGrp="1" noRot="1" noMove="1" noResize="1" noEditPoints="1" noAdjustHandles="1" noChangeArrowheads="1" noChangeShapeType="1"/>
            </p:cNvCxnSpPr>
            <p:nvPr/>
          </p:nvCxnSpPr>
          <p:spPr>
            <a:xfrm rot="16200000">
              <a:off x="12418681" y="13217555"/>
              <a:ext cx="84685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4" name="直接连接符 83"/>
            <p:cNvCxnSpPr>
              <a:cxnSpLocks noGrp="1" noRot="1" noMove="1" noResize="1" noEditPoints="1" noAdjustHandles="1" noChangeArrowheads="1" noChangeShapeType="1"/>
            </p:cNvCxnSpPr>
            <p:nvPr/>
          </p:nvCxnSpPr>
          <p:spPr>
            <a:xfrm rot="16200000">
              <a:off x="12504050"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5" name="直接连接符 84"/>
            <p:cNvCxnSpPr>
              <a:cxnSpLocks noGrp="1" noRot="1" noMove="1" noResize="1" noEditPoints="1" noAdjustHandles="1" noChangeArrowheads="1" noChangeShapeType="1"/>
            </p:cNvCxnSpPr>
            <p:nvPr/>
          </p:nvCxnSpPr>
          <p:spPr>
            <a:xfrm rot="16200000">
              <a:off x="12829745"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6" name="直接连接符 85"/>
            <p:cNvCxnSpPr>
              <a:cxnSpLocks noGrp="1" noRot="1" noMove="1" noResize="1" noEditPoints="1" noAdjustHandles="1" noChangeArrowheads="1" noChangeShapeType="1"/>
            </p:cNvCxnSpPr>
            <p:nvPr/>
          </p:nvCxnSpPr>
          <p:spPr>
            <a:xfrm rot="16200000">
              <a:off x="13229824"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7" name="直接连接符 86"/>
            <p:cNvCxnSpPr>
              <a:cxnSpLocks noGrp="1" noRot="1" noMove="1" noResize="1" noEditPoints="1" noAdjustHandles="1" noChangeArrowheads="1" noChangeShapeType="1"/>
            </p:cNvCxnSpPr>
            <p:nvPr/>
          </p:nvCxnSpPr>
          <p:spPr>
            <a:xfrm rot="16200000">
              <a:off x="13006207"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8" name="直接连接符 87"/>
            <p:cNvCxnSpPr>
              <a:cxnSpLocks noGrp="1" noRot="1" noMove="1" noResize="1" noEditPoints="1" noAdjustHandles="1" noChangeArrowheads="1" noChangeShapeType="1"/>
            </p:cNvCxnSpPr>
            <p:nvPr/>
          </p:nvCxnSpPr>
          <p:spPr>
            <a:xfrm rot="16200000">
              <a:off x="13635166" y="13030759"/>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9" name="直接连接符 88"/>
            <p:cNvCxnSpPr>
              <a:cxnSpLocks noGrp="1" noRot="1" noMove="1" noResize="1" noEditPoints="1" noAdjustHandles="1" noChangeArrowheads="1" noChangeShapeType="1"/>
            </p:cNvCxnSpPr>
            <p:nvPr/>
          </p:nvCxnSpPr>
          <p:spPr>
            <a:xfrm rot="16200000">
              <a:off x="13560320"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0" name="直接连接符 89"/>
            <p:cNvCxnSpPr>
              <a:cxnSpLocks noGrp="1" noRot="1" noMove="1" noResize="1" noEditPoints="1" noAdjustHandles="1" noChangeArrowheads="1" noChangeShapeType="1"/>
            </p:cNvCxnSpPr>
            <p:nvPr/>
          </p:nvCxnSpPr>
          <p:spPr>
            <a:xfrm rot="16200000">
              <a:off x="13971844"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1" name="直接连接符 90"/>
            <p:cNvCxnSpPr>
              <a:cxnSpLocks noGrp="1" noRot="1" noMove="1" noResize="1" noEditPoints="1" noAdjustHandles="1" noChangeArrowheads="1" noChangeShapeType="1"/>
            </p:cNvCxnSpPr>
            <p:nvPr/>
          </p:nvCxnSpPr>
          <p:spPr>
            <a:xfrm rot="16200000">
              <a:off x="14234594" y="13217555"/>
              <a:ext cx="68663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2" name="直接连接符 91"/>
            <p:cNvCxnSpPr>
              <a:cxnSpLocks noGrp="1" noRot="1" noMove="1" noResize="1" noEditPoints="1" noAdjustHandles="1" noChangeArrowheads="1" noChangeShapeType="1"/>
            </p:cNvCxnSpPr>
            <p:nvPr/>
          </p:nvCxnSpPr>
          <p:spPr>
            <a:xfrm rot="16200000">
              <a:off x="14445850"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3" name="直接连接符 92"/>
            <p:cNvCxnSpPr>
              <a:cxnSpLocks noGrp="1" noRot="1" noMove="1" noResize="1" noEditPoints="1" noAdjustHandles="1" noChangeArrowheads="1" noChangeShapeType="1"/>
            </p:cNvCxnSpPr>
            <p:nvPr/>
          </p:nvCxnSpPr>
          <p:spPr>
            <a:xfrm rot="16200000">
              <a:off x="14582718"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4" name="直接连接符 93"/>
            <p:cNvCxnSpPr>
              <a:cxnSpLocks noGrp="1" noRot="1" noMove="1" noResize="1" noEditPoints="1" noAdjustHandles="1" noChangeArrowheads="1" noChangeShapeType="1"/>
            </p:cNvCxnSpPr>
            <p:nvPr/>
          </p:nvCxnSpPr>
          <p:spPr>
            <a:xfrm rot="16200000">
              <a:off x="14799694"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5" name="直接连接符 94"/>
            <p:cNvCxnSpPr>
              <a:cxnSpLocks noGrp="1" noRot="1" noMove="1" noResize="1" noEditPoints="1" noAdjustHandles="1" noChangeArrowheads="1" noChangeShapeType="1"/>
            </p:cNvCxnSpPr>
            <p:nvPr/>
          </p:nvCxnSpPr>
          <p:spPr>
            <a:xfrm rot="16200000">
              <a:off x="14787789"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6" name="直接连接符 95"/>
            <p:cNvCxnSpPr>
              <a:cxnSpLocks noGrp="1" noRot="1" noMove="1" noResize="1" noEditPoints="1" noAdjustHandles="1" noChangeArrowheads="1" noChangeShapeType="1"/>
            </p:cNvCxnSpPr>
            <p:nvPr/>
          </p:nvCxnSpPr>
          <p:spPr>
            <a:xfrm rot="16200000">
              <a:off x="15016210"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7" name="直接连接符 96"/>
            <p:cNvCxnSpPr>
              <a:cxnSpLocks noGrp="1" noRot="1" noMove="1" noResize="1" noEditPoints="1" noAdjustHandles="1" noChangeArrowheads="1" noChangeShapeType="1"/>
            </p:cNvCxnSpPr>
            <p:nvPr/>
          </p:nvCxnSpPr>
          <p:spPr>
            <a:xfrm rot="16200000">
              <a:off x="15593671" y="13217555"/>
              <a:ext cx="57219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8" name="直接连接符 97"/>
            <p:cNvCxnSpPr>
              <a:cxnSpLocks noGrp="1" noRot="1" noMove="1" noResize="1" noEditPoints="1" noAdjustHandles="1" noChangeArrowheads="1" noChangeShapeType="1"/>
            </p:cNvCxnSpPr>
            <p:nvPr/>
          </p:nvCxnSpPr>
          <p:spPr>
            <a:xfrm rot="16200000">
              <a:off x="15827811"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9" name="直接连接符 98"/>
            <p:cNvCxnSpPr>
              <a:cxnSpLocks noGrp="1" noRot="1" noMove="1" noResize="1" noEditPoints="1" noAdjustHandles="1" noChangeArrowheads="1" noChangeShapeType="1"/>
            </p:cNvCxnSpPr>
            <p:nvPr/>
          </p:nvCxnSpPr>
          <p:spPr>
            <a:xfrm rot="16200000">
              <a:off x="15958960" y="13470451"/>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0" name="直接连接符 99"/>
            <p:cNvCxnSpPr>
              <a:cxnSpLocks noGrp="1" noRot="1" noMove="1" noResize="1" noEditPoints="1" noAdjustHandles="1" noChangeArrowheads="1" noChangeShapeType="1"/>
            </p:cNvCxnSpPr>
            <p:nvPr/>
          </p:nvCxnSpPr>
          <p:spPr>
            <a:xfrm rot="16200000">
              <a:off x="15826894"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1" name="直接连接符 100"/>
            <p:cNvCxnSpPr>
              <a:cxnSpLocks noGrp="1" noRot="1" noMove="1" noResize="1" noEditPoints="1" noAdjustHandles="1" noChangeArrowheads="1" noChangeShapeType="1"/>
            </p:cNvCxnSpPr>
            <p:nvPr/>
          </p:nvCxnSpPr>
          <p:spPr>
            <a:xfrm rot="16200000">
              <a:off x="16387187" y="13217555"/>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2" name="直接连接符 101"/>
            <p:cNvCxnSpPr>
              <a:cxnSpLocks noGrp="1" noRot="1" noMove="1" noResize="1" noEditPoints="1" noAdjustHandles="1" noChangeArrowheads="1" noChangeShapeType="1"/>
            </p:cNvCxnSpPr>
            <p:nvPr/>
          </p:nvCxnSpPr>
          <p:spPr>
            <a:xfrm rot="16200000">
              <a:off x="16186460"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3" name="直接连接符 102"/>
            <p:cNvCxnSpPr>
              <a:cxnSpLocks noGrp="1" noRot="1" noMove="1" noResize="1" noEditPoints="1" noAdjustHandles="1" noChangeArrowheads="1" noChangeShapeType="1"/>
            </p:cNvCxnSpPr>
            <p:nvPr/>
          </p:nvCxnSpPr>
          <p:spPr>
            <a:xfrm rot="16200000">
              <a:off x="16620872" y="13217555"/>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4" name="直接连接符 103"/>
            <p:cNvCxnSpPr>
              <a:cxnSpLocks noGrp="1" noRot="1" noMove="1" noResize="1" noEditPoints="1" noAdjustHandles="1" noChangeArrowheads="1" noChangeShapeType="1"/>
            </p:cNvCxnSpPr>
            <p:nvPr/>
          </p:nvCxnSpPr>
          <p:spPr>
            <a:xfrm rot="16200000">
              <a:off x="16711962"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5" name="直接连接符 104"/>
            <p:cNvCxnSpPr>
              <a:cxnSpLocks noGrp="1" noRot="1" noMove="1" noResize="1" noEditPoints="1" noAdjustHandles="1" noChangeArrowheads="1" noChangeShapeType="1"/>
            </p:cNvCxnSpPr>
            <p:nvPr/>
          </p:nvCxnSpPr>
          <p:spPr>
            <a:xfrm rot="16200000">
              <a:off x="16917495" y="13030759"/>
              <a:ext cx="139616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6" name="直接连接符 105"/>
            <p:cNvCxnSpPr>
              <a:cxnSpLocks noGrp="1" noRot="1" noMove="1" noResize="1" noEditPoints="1" noAdjustHandles="1" noChangeArrowheads="1" noChangeShapeType="1"/>
            </p:cNvCxnSpPr>
            <p:nvPr/>
          </p:nvCxnSpPr>
          <p:spPr>
            <a:xfrm rot="16200000">
              <a:off x="17374792" y="13217555"/>
              <a:ext cx="91551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7" name="直接连接符 106"/>
            <p:cNvCxnSpPr>
              <a:cxnSpLocks noGrp="1" noRot="1" noMove="1" noResize="1" noEditPoints="1" noAdjustHandles="1" noChangeArrowheads="1" noChangeShapeType="1"/>
            </p:cNvCxnSpPr>
            <p:nvPr/>
          </p:nvCxnSpPr>
          <p:spPr>
            <a:xfrm rot="16200000">
              <a:off x="17557436"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8" name="直接连接符 107"/>
            <p:cNvCxnSpPr>
              <a:cxnSpLocks noGrp="1" noRot="1" noMove="1" noResize="1" noEditPoints="1" noAdjustHandles="1" noChangeArrowheads="1" noChangeShapeType="1"/>
            </p:cNvCxnSpPr>
            <p:nvPr/>
          </p:nvCxnSpPr>
          <p:spPr>
            <a:xfrm rot="16200000">
              <a:off x="17791580" y="13217555"/>
              <a:ext cx="94984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9" name="直接连接符 108"/>
            <p:cNvCxnSpPr>
              <a:cxnSpLocks noGrp="1" noRot="1" noMove="1" noResize="1" noEditPoints="1" noAdjustHandles="1" noChangeArrowheads="1" noChangeShapeType="1"/>
            </p:cNvCxnSpPr>
            <p:nvPr/>
          </p:nvCxnSpPr>
          <p:spPr>
            <a:xfrm rot="16200000">
              <a:off x="18117273"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0" name="直接连接符 109"/>
            <p:cNvCxnSpPr>
              <a:cxnSpLocks noGrp="1" noRot="1" noMove="1" noResize="1" noEditPoints="1" noAdjustHandles="1" noChangeArrowheads="1" noChangeShapeType="1"/>
            </p:cNvCxnSpPr>
            <p:nvPr/>
          </p:nvCxnSpPr>
          <p:spPr>
            <a:xfrm rot="16200000">
              <a:off x="18151147" y="13217555"/>
              <a:ext cx="109862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1" name="直接连接符 110"/>
            <p:cNvCxnSpPr>
              <a:cxnSpLocks noGrp="1" noRot="1" noMove="1" noResize="1" noEditPoints="1" noAdjustHandles="1" noChangeArrowheads="1" noChangeShapeType="1"/>
            </p:cNvCxnSpPr>
            <p:nvPr/>
          </p:nvCxnSpPr>
          <p:spPr>
            <a:xfrm rot="16200000">
              <a:off x="18133519" y="13217555"/>
              <a:ext cx="15678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2" name="直接连接符 111"/>
            <p:cNvCxnSpPr>
              <a:cxnSpLocks noGrp="1" noRot="1" noMove="1" noResize="1" noEditPoints="1" noAdjustHandles="1" noChangeArrowheads="1" noChangeShapeType="1"/>
            </p:cNvCxnSpPr>
            <p:nvPr/>
          </p:nvCxnSpPr>
          <p:spPr>
            <a:xfrm rot="16200000">
              <a:off x="18367662" y="13217555"/>
              <a:ext cx="153349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3" name="直接连接符 112"/>
            <p:cNvCxnSpPr>
              <a:cxnSpLocks noGrp="1" noRot="1" noMove="1" noResize="1" noEditPoints="1" noAdjustHandles="1" noChangeArrowheads="1" noChangeShapeType="1"/>
            </p:cNvCxnSpPr>
            <p:nvPr/>
          </p:nvCxnSpPr>
          <p:spPr>
            <a:xfrm rot="16200000">
              <a:off x="1885929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4" name="直接连接符 113"/>
            <p:cNvCxnSpPr>
              <a:cxnSpLocks noGrp="1" noRot="1" noMove="1" noResize="1" noEditPoints="1" noAdjustHandles="1" noChangeArrowheads="1" noChangeShapeType="1"/>
            </p:cNvCxnSpPr>
            <p:nvPr/>
          </p:nvCxnSpPr>
          <p:spPr>
            <a:xfrm rot="16200000">
              <a:off x="19024772" y="13217555"/>
              <a:ext cx="108717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5" name="直接连接符 114"/>
            <p:cNvCxnSpPr>
              <a:cxnSpLocks noGrp="1" noRot="1" noMove="1" noResize="1" noEditPoints="1" noAdjustHandles="1" noChangeArrowheads="1" noChangeShapeType="1"/>
            </p:cNvCxnSpPr>
            <p:nvPr/>
          </p:nvCxnSpPr>
          <p:spPr>
            <a:xfrm rot="16200000">
              <a:off x="19121582"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6" name="直接连接符 115"/>
            <p:cNvCxnSpPr>
              <a:cxnSpLocks noGrp="1" noRot="1" noMove="1" noResize="1" noEditPoints="1" noAdjustHandles="1" noChangeArrowheads="1" noChangeShapeType="1"/>
            </p:cNvCxnSpPr>
            <p:nvPr/>
          </p:nvCxnSpPr>
          <p:spPr>
            <a:xfrm rot="16200000">
              <a:off x="19264175" y="13607449"/>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7" name="直接连接符 116"/>
            <p:cNvCxnSpPr>
              <a:cxnSpLocks noGrp="1" noRot="1" noMove="1" noResize="1" noEditPoints="1" noAdjustHandles="1" noChangeArrowheads="1" noChangeShapeType="1"/>
            </p:cNvCxnSpPr>
            <p:nvPr/>
          </p:nvCxnSpPr>
          <p:spPr>
            <a:xfrm rot="16200000">
              <a:off x="19578423"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8" name="直接连接符 117"/>
            <p:cNvCxnSpPr>
              <a:cxnSpLocks noGrp="1" noRot="1" noMove="1" noResize="1" noEditPoints="1" noAdjustHandles="1" noChangeArrowheads="1" noChangeShapeType="1"/>
            </p:cNvCxnSpPr>
            <p:nvPr/>
          </p:nvCxnSpPr>
          <p:spPr>
            <a:xfrm rot="16200000">
              <a:off x="20104387" y="13217555"/>
              <a:ext cx="66374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9" name="直接连接符 118"/>
            <p:cNvCxnSpPr>
              <a:cxnSpLocks noGrp="1" noRot="1" noMove="1" noResize="1" noEditPoints="1" noAdjustHandles="1" noChangeArrowheads="1" noChangeShapeType="1"/>
            </p:cNvCxnSpPr>
            <p:nvPr/>
          </p:nvCxnSpPr>
          <p:spPr>
            <a:xfrm rot="16200000">
              <a:off x="20390027"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0" name="直接连接符 119"/>
            <p:cNvCxnSpPr>
              <a:cxnSpLocks noGrp="1" noRot="1" noMove="1" noResize="1" noEditPoints="1" noAdjustHandles="1" noChangeArrowheads="1" noChangeShapeType="1"/>
            </p:cNvCxnSpPr>
            <p:nvPr/>
          </p:nvCxnSpPr>
          <p:spPr>
            <a:xfrm rot="16200000">
              <a:off x="20286571"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1" name="直接连接符 120"/>
            <p:cNvCxnSpPr>
              <a:cxnSpLocks noGrp="1" noRot="1" noMove="1" noResize="1" noEditPoints="1" noAdjustHandles="1" noChangeArrowheads="1" noChangeShapeType="1"/>
            </p:cNvCxnSpPr>
            <p:nvPr/>
          </p:nvCxnSpPr>
          <p:spPr>
            <a:xfrm rot="16200000">
              <a:off x="20337609" y="13217555"/>
              <a:ext cx="149915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2" name="直接连接符 121"/>
            <p:cNvCxnSpPr>
              <a:cxnSpLocks noGrp="1" noRot="1" noMove="1" noResize="1" noEditPoints="1" noAdjustHandles="1" noChangeArrowheads="1" noChangeShapeType="1"/>
            </p:cNvCxnSpPr>
            <p:nvPr/>
          </p:nvCxnSpPr>
          <p:spPr>
            <a:xfrm rot="16200000">
              <a:off x="21006623" y="13030759"/>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3" name="直接连接符 122"/>
            <p:cNvCxnSpPr>
              <a:cxnSpLocks noGrp="1" noRot="1" noMove="1" noResize="1" noEditPoints="1" noAdjustHandles="1" noChangeArrowheads="1" noChangeShapeType="1"/>
            </p:cNvCxnSpPr>
            <p:nvPr/>
          </p:nvCxnSpPr>
          <p:spPr>
            <a:xfrm rot="16200000">
              <a:off x="20954664" y="13217555"/>
              <a:ext cx="113295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4" name="直接连接符 123"/>
            <p:cNvCxnSpPr>
              <a:cxnSpLocks noGrp="1" noRot="1" noMove="1" noResize="1" noEditPoints="1" noAdjustHandles="1" noChangeArrowheads="1" noChangeShapeType="1"/>
            </p:cNvCxnSpPr>
            <p:nvPr/>
          </p:nvCxnSpPr>
          <p:spPr>
            <a:xfrm rot="16200000">
              <a:off x="20994260"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5" name="直接连接符 124"/>
            <p:cNvCxnSpPr>
              <a:cxnSpLocks noGrp="1" noRot="1" noMove="1" noResize="1" noEditPoints="1" noAdjustHandles="1" noChangeArrowheads="1" noChangeShapeType="1"/>
            </p:cNvCxnSpPr>
            <p:nvPr/>
          </p:nvCxnSpPr>
          <p:spPr>
            <a:xfrm rot="16200000">
              <a:off x="21365729" y="13217555"/>
              <a:ext cx="117872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6" name="直接连接符 125"/>
            <p:cNvCxnSpPr>
              <a:cxnSpLocks noGrp="1" noRot="1" noMove="1" noResize="1" noEditPoints="1" noAdjustHandles="1" noChangeArrowheads="1" noChangeShapeType="1"/>
            </p:cNvCxnSpPr>
            <p:nvPr/>
          </p:nvCxnSpPr>
          <p:spPr>
            <a:xfrm rot="16200000">
              <a:off x="21794420" y="13217555"/>
              <a:ext cx="75530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7" name="直接连接符 126"/>
            <p:cNvCxnSpPr>
              <a:cxnSpLocks noGrp="1" noRot="1" noMove="1" noResize="1" noEditPoints="1" noAdjustHandles="1" noChangeArrowheads="1" noChangeShapeType="1"/>
            </p:cNvCxnSpPr>
            <p:nvPr/>
          </p:nvCxnSpPr>
          <p:spPr>
            <a:xfrm rot="16200000">
              <a:off x="22091502"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8" name="直接连接符 127"/>
            <p:cNvCxnSpPr>
              <a:cxnSpLocks noGrp="1" noRot="1" noMove="1" noResize="1" noEditPoints="1" noAdjustHandles="1" noChangeArrowheads="1" noChangeShapeType="1"/>
            </p:cNvCxnSpPr>
            <p:nvPr/>
          </p:nvCxnSpPr>
          <p:spPr>
            <a:xfrm rot="16200000">
              <a:off x="22050989"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9" name="直接连接符 128"/>
            <p:cNvCxnSpPr>
              <a:cxnSpLocks noGrp="1" noRot="1" noMove="1" noResize="1" noEditPoints="1" noAdjustHandles="1" noChangeArrowheads="1" noChangeShapeType="1"/>
            </p:cNvCxnSpPr>
            <p:nvPr/>
          </p:nvCxnSpPr>
          <p:spPr>
            <a:xfrm rot="16200000">
              <a:off x="22267963"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0" name="直接连接符 129"/>
            <p:cNvCxnSpPr>
              <a:cxnSpLocks noGrp="1" noRot="1" noMove="1" noResize="1" noEditPoints="1" noAdjustHandles="1" noChangeArrowheads="1" noChangeShapeType="1"/>
            </p:cNvCxnSpPr>
            <p:nvPr/>
          </p:nvCxnSpPr>
          <p:spPr>
            <a:xfrm rot="16200000">
              <a:off x="22759594"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1" name="直接连接符 130"/>
            <p:cNvCxnSpPr>
              <a:cxnSpLocks noGrp="1" noRot="1" noMove="1" noResize="1" noEditPoints="1" noAdjustHandles="1" noChangeArrowheads="1" noChangeShapeType="1"/>
            </p:cNvCxnSpPr>
            <p:nvPr/>
          </p:nvCxnSpPr>
          <p:spPr>
            <a:xfrm rot="16200000">
              <a:off x="22650418" y="13217555"/>
              <a:ext cx="121305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2" name="直接连接符 131"/>
            <p:cNvCxnSpPr>
              <a:cxnSpLocks noGrp="1" noRot="1" noMove="1" noResize="1" noEditPoints="1" noAdjustHandles="1" noChangeArrowheads="1" noChangeShapeType="1"/>
            </p:cNvCxnSpPr>
            <p:nvPr/>
          </p:nvCxnSpPr>
          <p:spPr>
            <a:xfrm rot="16200000">
              <a:off x="22747231"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3" name="直接连接符 132"/>
            <p:cNvCxnSpPr>
              <a:cxnSpLocks noGrp="1" noRot="1" noMove="1" noResize="1" noEditPoints="1" noAdjustHandles="1" noChangeArrowheads="1" noChangeShapeType="1"/>
            </p:cNvCxnSpPr>
            <p:nvPr/>
          </p:nvCxnSpPr>
          <p:spPr>
            <a:xfrm rot="16200000">
              <a:off x="23050038" y="13607449"/>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4" name="直接连接符 133"/>
            <p:cNvCxnSpPr>
              <a:cxnSpLocks noGrp="1" noRot="1" noMove="1" noResize="1" noEditPoints="1" noAdjustHandles="1" noChangeArrowheads="1" noChangeShapeType="1"/>
            </p:cNvCxnSpPr>
            <p:nvPr/>
          </p:nvCxnSpPr>
          <p:spPr>
            <a:xfrm rot="16200000">
              <a:off x="23164018"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5" name="直接连接符 134"/>
            <p:cNvCxnSpPr>
              <a:cxnSpLocks noGrp="1" noRot="1" noMove="1" noResize="1" noEditPoints="1" noAdjustHandles="1" noChangeArrowheads="1" noChangeShapeType="1"/>
            </p:cNvCxnSpPr>
            <p:nvPr/>
          </p:nvCxnSpPr>
          <p:spPr>
            <a:xfrm rot="16200000">
              <a:off x="23827307"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6" name="直接连接符 135"/>
            <p:cNvCxnSpPr>
              <a:cxnSpLocks noGrp="1" noRot="1" noMove="1" noResize="1" noEditPoints="1" noAdjustHandles="1" noChangeArrowheads="1" noChangeShapeType="1"/>
            </p:cNvCxnSpPr>
            <p:nvPr/>
          </p:nvCxnSpPr>
          <p:spPr>
            <a:xfrm rot="16200000">
              <a:off x="23615135"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7" name="直接连接符 136"/>
            <p:cNvCxnSpPr>
              <a:cxnSpLocks noGrp="1" noRot="1" noMove="1" noResize="1" noEditPoints="1" noAdjustHandles="1" noChangeArrowheads="1" noChangeShapeType="1"/>
            </p:cNvCxnSpPr>
            <p:nvPr/>
          </p:nvCxnSpPr>
          <p:spPr>
            <a:xfrm rot="16200000">
              <a:off x="23900776"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8" name="直接连接符 137"/>
            <p:cNvCxnSpPr>
              <a:cxnSpLocks noGrp="1" noRot="1" noMove="1" noResize="1" noEditPoints="1" noAdjustHandles="1" noChangeArrowheads="1" noChangeShapeType="1"/>
            </p:cNvCxnSpPr>
            <p:nvPr/>
          </p:nvCxnSpPr>
          <p:spPr>
            <a:xfrm rot="16200000">
              <a:off x="24180690"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9" name="直接连接符 138"/>
            <p:cNvCxnSpPr>
              <a:cxnSpLocks noGrp="1" noRot="1" noMove="1" noResize="1" noEditPoints="1" noAdjustHandles="1" noChangeArrowheads="1" noChangeShapeType="1"/>
            </p:cNvCxnSpPr>
            <p:nvPr/>
          </p:nvCxnSpPr>
          <p:spPr>
            <a:xfrm rot="16200000">
              <a:off x="24420608"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grpSp>
      <p:pic>
        <p:nvPicPr>
          <p:cNvPr id="8" name="图片 7" descr="有钟表的自行车"/>
          <p:cNvPicPr>
            <a:picLocks noGrp="1" noRot="1" noChangeAspect="1" noMove="1" noResize="1" noEditPoints="1" noAdjustHandles="1" noChangeArrowheads="1" noChangeShapeType="1" noCrop="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0" rev="0"/>
            </a:camera>
            <a:lightRig rig="threePt" dir="t"/>
          </a:scene3d>
        </p:spPr>
      </p:pic>
      <p:pic>
        <p:nvPicPr>
          <p:cNvPr id="7" name="图片 6" descr="有钟表的自行车"/>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1315" y="9070"/>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10800000" rev="0"/>
            </a:camera>
            <a:lightRig rig="threePt" dir="t"/>
          </a:scene3d>
        </p:spPr>
      </p:pic>
      <p:sp>
        <p:nvSpPr>
          <p:cNvPr id="5" name="矩形 4"/>
          <p:cNvSpPr>
            <a:spLocks noGrp="1" noRot="1" noMove="1" noResize="1" noEditPoints="1" noAdjustHandles="1" noChangeArrowheads="1" noChangeShapeType="1"/>
          </p:cNvSpPr>
          <p:nvPr/>
        </p:nvSpPr>
        <p:spPr>
          <a:xfrm>
            <a:off x="-19636" y="-3536"/>
            <a:ext cx="12211635" cy="6858000"/>
          </a:xfrm>
          <a:prstGeom prst="rect">
            <a:avLst/>
          </a:prstGeom>
          <a:gradFill>
            <a:gsLst>
              <a:gs pos="0">
                <a:schemeClr val="accent1">
                  <a:alpha val="86000"/>
                </a:schemeClr>
              </a:gs>
              <a:gs pos="98000">
                <a:srgbClr val="FFA015">
                  <a:alpha val="85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p:cNvSpPr txBox="1"/>
          <p:nvPr/>
        </p:nvSpPr>
        <p:spPr>
          <a:xfrm>
            <a:off x="754857" y="2142083"/>
            <a:ext cx="11127582" cy="1477328"/>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r>
              <a:rPr lang="en-US" altLang="zh-CN" sz="9600" b="1" dirty="0">
                <a:solidFill>
                  <a:schemeClr val="bg1"/>
                </a:solidFill>
                <a:latin typeface="Arial" panose="020B0604020202020204" pitchFamily="34" charset="0"/>
                <a:ea typeface="微软雅黑" panose="020B0503020204020204" pitchFamily="34" charset="-122"/>
              </a:rPr>
              <a:t>04 </a:t>
            </a:r>
            <a:r>
              <a:rPr lang="zh-CN" altLang="en-US" sz="9600" b="1" dirty="0">
                <a:solidFill>
                  <a:schemeClr val="bg1"/>
                </a:solidFill>
                <a:latin typeface="Arial" panose="020B0604020202020204" pitchFamily="34" charset="0"/>
                <a:ea typeface="微软雅黑" panose="020B0503020204020204" pitchFamily="34" charset="-122"/>
              </a:rPr>
              <a:t>下半年规划</a:t>
            </a:r>
            <a:endParaRPr lang="zh-CN" altLang="en-US" sz="9600" b="1" dirty="0">
              <a:solidFill>
                <a:schemeClr val="bg1"/>
              </a:solidFill>
              <a:latin typeface="Arial" panose="020B0604020202020204" pitchFamily="34" charset="0"/>
              <a:ea typeface="微软雅黑" panose="020B0503020204020204" pitchFamily="34" charset="-122"/>
            </a:endParaRPr>
          </a:p>
        </p:txBody>
      </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a:spLocks noGrp="1" noRot="1" noMove="1" noResize="1" noEditPoints="1" noAdjustHandles="1" noChangeArrowheads="1" noChangeShapeType="1"/>
          </p:cNvSpPr>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141" name="图片 1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grpSp>
        <p:nvGrpSpPr>
          <p:cNvPr id="71" name="组合 70"/>
          <p:cNvGrpSpPr/>
          <p:nvPr/>
        </p:nvGrpSpPr>
        <p:grpSpPr>
          <a:xfrm>
            <a:off x="832653" y="4531823"/>
            <a:ext cx="3347168" cy="468000"/>
            <a:chOff x="824302" y="4317743"/>
            <a:chExt cx="3121234" cy="468000"/>
          </a:xfrm>
        </p:grpSpPr>
        <p:sp>
          <p:nvSpPr>
            <p:cNvPr id="2" name="文本框 1"/>
            <p:cNvSpPr txBox="1"/>
            <p:nvPr/>
          </p:nvSpPr>
          <p:spPr>
            <a:xfrm>
              <a:off x="1249969" y="4367786"/>
              <a:ext cx="2695567"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销售计划</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4" name="图形 3" descr="徽章关注 纯色填充"/>
            <p:cNvPicPr>
              <a:picLocks noChangeAspect="1"/>
            </p:cNvPicPr>
            <p:nvPr/>
          </p:nvPicPr>
          <p:blipFill>
            <a:blip r:embed="rId4"/>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6" name="组合 165"/>
          <p:cNvGrpSpPr/>
          <p:nvPr/>
        </p:nvGrpSpPr>
        <p:grpSpPr>
          <a:xfrm>
            <a:off x="4278723" y="4531823"/>
            <a:ext cx="2919140" cy="468000"/>
            <a:chOff x="824302" y="4317743"/>
            <a:chExt cx="2919140" cy="468000"/>
          </a:xfrm>
        </p:grpSpPr>
        <p:sp>
          <p:nvSpPr>
            <p:cNvPr id="167" name="文本框 166"/>
            <p:cNvSpPr txBox="1"/>
            <p:nvPr/>
          </p:nvSpPr>
          <p:spPr>
            <a:xfrm>
              <a:off x="1149599" y="4367077"/>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产品推广</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68" name="图形 167" descr="徽章关注 纯色填充"/>
            <p:cNvPicPr>
              <a:picLocks noChangeAspect="1"/>
            </p:cNvPicPr>
            <p:nvPr/>
          </p:nvPicPr>
          <p:blipFill>
            <a:blip r:embed="rId4"/>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9" name="组合 168"/>
          <p:cNvGrpSpPr/>
          <p:nvPr/>
        </p:nvGrpSpPr>
        <p:grpSpPr>
          <a:xfrm>
            <a:off x="7393970" y="4531823"/>
            <a:ext cx="2919140" cy="468000"/>
            <a:chOff x="824302" y="4317743"/>
            <a:chExt cx="2919140" cy="468000"/>
          </a:xfrm>
        </p:grpSpPr>
        <p:sp>
          <p:nvSpPr>
            <p:cNvPr id="170" name="文本框 169"/>
            <p:cNvSpPr txBox="1"/>
            <p:nvPr/>
          </p:nvSpPr>
          <p:spPr>
            <a:xfrm>
              <a:off x="1149599" y="4367077"/>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流量获取</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71" name="图形 170" descr="徽章关注 纯色填充"/>
            <p:cNvPicPr>
              <a:picLocks noChangeAspect="1"/>
            </p:cNvPicPr>
            <p:nvPr/>
          </p:nvPicPr>
          <p:blipFill>
            <a:blip r:embed="rId4"/>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sp>
        <p:nvSpPr>
          <p:cNvPr id="3" name="文本框 2"/>
          <p:cNvSpPr txBox="1"/>
          <p:nvPr/>
        </p:nvSpPr>
        <p:spPr>
          <a:xfrm>
            <a:off x="11234332" y="432338"/>
            <a:ext cx="441146" cy="369332"/>
          </a:xfrm>
          <a:prstGeom prst="rect">
            <a:avLst/>
          </a:prstGeom>
          <a:noFill/>
        </p:spPr>
        <p:txBody>
          <a:bodyPr wrap="none" rtlCol="0">
            <a:spAutoFit/>
          </a:bodyPr>
          <a:lstStyle/>
          <a:p>
            <a:r>
              <a:rPr lang="en-US" altLang="zh-CN" b="1">
                <a:solidFill>
                  <a:schemeClr val="bg1"/>
                </a:solidFill>
                <a:latin typeface="Arial" panose="020B0604020202020204" pitchFamily="34" charset="0"/>
                <a:ea typeface="微软雅黑" panose="020B0503020204020204" pitchFamily="34" charset="-122"/>
              </a:rPr>
              <a:t>15</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6" name="L 形 5"/>
          <p:cNvSpPr/>
          <p:nvPr/>
        </p:nvSpPr>
        <p:spPr>
          <a:xfrm rot="13500000">
            <a:off x="10871891"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1" name="L 形 10"/>
          <p:cNvSpPr/>
          <p:nvPr/>
        </p:nvSpPr>
        <p:spPr>
          <a:xfrm rot="13500000">
            <a:off x="11049692"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nvGrpSpPr>
          <p:cNvPr id="143" name="组合 142"/>
          <p:cNvGrpSpPr/>
          <p:nvPr/>
        </p:nvGrpSpPr>
        <p:grpSpPr>
          <a:xfrm>
            <a:off x="819357" y="5205861"/>
            <a:ext cx="3347168" cy="468000"/>
            <a:chOff x="824302" y="4317743"/>
            <a:chExt cx="3121234" cy="468000"/>
          </a:xfrm>
        </p:grpSpPr>
        <p:sp>
          <p:nvSpPr>
            <p:cNvPr id="144" name="文本框 143"/>
            <p:cNvSpPr txBox="1"/>
            <p:nvPr/>
          </p:nvSpPr>
          <p:spPr>
            <a:xfrm>
              <a:off x="1249969" y="4367786"/>
              <a:ext cx="2695567"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实施方案</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45" name="图形 144" descr="徽章关注 纯色填充"/>
            <p:cNvPicPr>
              <a:picLocks noChangeAspect="1"/>
            </p:cNvPicPr>
            <p:nvPr/>
          </p:nvPicPr>
          <p:blipFill>
            <a:blip r:embed="rId4"/>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3">
            <a:alphaModFix amt="4000"/>
            <a:extLst>
              <a:ext uri="{BEBA8EAE-BF5A-486C-A8C5-ECC9F3942E4B}">
                <a14:imgProps xmlns:a14="http://schemas.microsoft.com/office/drawing/2010/main">
                  <a14:imgLayer r:embed="rId4">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5">
            <a:alphaModFix amt="5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tx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tx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71611" y="1040283"/>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销售计划</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258" name="矩形 257"/>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259" name="文本框 258"/>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16</a:t>
            </a:r>
            <a:endParaRPr lang="zh-CN" altLang="en-US" b="1" dirty="0">
              <a:latin typeface="Arial" panose="020B0604020202020204" pitchFamily="34" charset="0"/>
              <a:ea typeface="微软雅黑" panose="020B0503020204020204" pitchFamily="34" charset="-122"/>
            </a:endParaRPr>
          </a:p>
        </p:txBody>
      </p:sp>
      <p:grpSp>
        <p:nvGrpSpPr>
          <p:cNvPr id="6" name="组合 5"/>
          <p:cNvGrpSpPr/>
          <p:nvPr/>
        </p:nvGrpSpPr>
        <p:grpSpPr>
          <a:xfrm>
            <a:off x="490786" y="2835254"/>
            <a:ext cx="5400348" cy="3516965"/>
            <a:chOff x="482585" y="1410735"/>
            <a:chExt cx="6873448" cy="5116578"/>
          </a:xfrm>
        </p:grpSpPr>
        <p:sp>
          <p:nvSpPr>
            <p:cNvPr id="11" name="矩形: 圆角 50"/>
            <p:cNvSpPr/>
            <p:nvPr/>
          </p:nvSpPr>
          <p:spPr>
            <a:xfrm>
              <a:off x="482585" y="1600200"/>
              <a:ext cx="6873448" cy="4927113"/>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圆角 497"/>
            <p:cNvSpPr>
              <a:spLocks noChangeAspect="1"/>
            </p:cNvSpPr>
            <p:nvPr/>
          </p:nvSpPr>
          <p:spPr>
            <a:xfrm>
              <a:off x="6696379" y="1684020"/>
              <a:ext cx="254044"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631379" y="1410735"/>
              <a:ext cx="3125860" cy="633898"/>
              <a:chOff x="767587" y="2326849"/>
              <a:chExt cx="1701708" cy="633898"/>
            </a:xfrm>
            <a:effectLst>
              <a:outerShdw blurRad="50800" dist="38100" dir="2700000" algn="tl" rotWithShape="0">
                <a:prstClr val="black">
                  <a:alpha val="22000"/>
                </a:prstClr>
              </a:outerShdw>
            </a:effectLst>
          </p:grpSpPr>
          <p:sp>
            <p:nvSpPr>
              <p:cNvPr id="14" name="箭头: 五边形 13"/>
              <p:cNvSpPr/>
              <p:nvPr/>
            </p:nvSpPr>
            <p:spPr>
              <a:xfrm>
                <a:off x="818199" y="2326849"/>
                <a:ext cx="1651096" cy="633898"/>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1600" b="1">
                  <a:solidFill>
                    <a:schemeClr val="tx1"/>
                  </a:solidFill>
                </a:endParaRPr>
              </a:p>
              <a:p>
                <a:pPr algn="ctr"/>
                <a:r>
                  <a:rPr lang="zh-CN" altLang="en-US" sz="1600" b="1">
                    <a:solidFill>
                      <a:schemeClr val="tx1"/>
                    </a:solidFill>
                  </a:rPr>
                  <a:t>天猫</a:t>
                </a:r>
                <a:r>
                  <a:rPr lang="zh-CN" altLang="zh-CN" sz="1600" b="1">
                    <a:solidFill>
                      <a:schemeClr val="tx1"/>
                    </a:solidFill>
                  </a:rPr>
                  <a:t>下半年销售规划</a:t>
                </a:r>
                <a:endParaRPr lang="zh-CN" altLang="zh-CN" sz="1600" b="1">
                  <a:solidFill>
                    <a:schemeClr val="tx1"/>
                  </a:solidFill>
                </a:endParaRPr>
              </a:p>
              <a:p>
                <a:pPr algn="ctr"/>
                <a:endParaRPr lang="zh-CN" altLang="en-US" sz="1400" b="1" dirty="0">
                  <a:solidFill>
                    <a:schemeClr val="tx1"/>
                  </a:solidFill>
                  <a:latin typeface="Arial" panose="020B0604020202020204" pitchFamily="34" charset="0"/>
                  <a:ea typeface="微软雅黑" panose="020B0503020204020204" pitchFamily="34" charset="-122"/>
                </a:endParaRPr>
              </a:p>
            </p:txBody>
          </p:sp>
          <p:sp>
            <p:nvSpPr>
              <p:cNvPr id="16" name="矩形 15"/>
              <p:cNvSpPr/>
              <p:nvPr/>
            </p:nvSpPr>
            <p:spPr>
              <a:xfrm>
                <a:off x="767587" y="2326849"/>
                <a:ext cx="80698" cy="633898"/>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a:grpSpLocks noGrp="1" noRot="1" noMove="1" noResize="1" noUngrp="1"/>
          </p:cNvGrpSpPr>
          <p:nvPr/>
        </p:nvGrpSpPr>
        <p:grpSpPr>
          <a:xfrm>
            <a:off x="5981075" y="2982974"/>
            <a:ext cx="5658787" cy="3386733"/>
            <a:chOff x="482585" y="1600200"/>
            <a:chExt cx="6873448" cy="4927113"/>
          </a:xfrm>
        </p:grpSpPr>
        <p:sp>
          <p:nvSpPr>
            <p:cNvPr id="19" name="矩形: 圆角 50"/>
            <p:cNvSpPr>
              <a:spLocks noGrp="1" noRot="1" noMove="1" noResize="1" noEditPoints="1" noAdjustHandles="1" noChangeArrowheads="1" noChangeShapeType="1"/>
            </p:cNvSpPr>
            <p:nvPr/>
          </p:nvSpPr>
          <p:spPr>
            <a:xfrm>
              <a:off x="482585" y="1600200"/>
              <a:ext cx="6873448" cy="4927113"/>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圆角 497"/>
            <p:cNvSpPr>
              <a:spLocks noGrp="1" noRot="1" noChangeAspect="1" noMove="1" noResize="1" noEditPoints="1" noAdjustHandles="1" noChangeArrowheads="1" noChangeShapeType="1"/>
            </p:cNvSpPr>
            <p:nvPr/>
          </p:nvSpPr>
          <p:spPr>
            <a:xfrm>
              <a:off x="6696379" y="1684020"/>
              <a:ext cx="254044"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6166711" y="2834232"/>
            <a:ext cx="2007048" cy="435720"/>
            <a:chOff x="760091" y="2987654"/>
            <a:chExt cx="2908628" cy="435720"/>
          </a:xfrm>
        </p:grpSpPr>
        <p:sp>
          <p:nvSpPr>
            <p:cNvPr id="25" name="箭头: 五边形 24"/>
            <p:cNvSpPr/>
            <p:nvPr/>
          </p:nvSpPr>
          <p:spPr>
            <a:xfrm>
              <a:off x="833135" y="2987654"/>
              <a:ext cx="2835584" cy="43572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tx1"/>
                  </a:solidFill>
                </a:rPr>
                <a:t>天猫车型销售占比</a:t>
              </a:r>
              <a:endParaRPr lang="zh-CN" altLang="en-US" sz="1400" b="1" dirty="0">
                <a:solidFill>
                  <a:schemeClr val="tx1"/>
                </a:solidFill>
                <a:latin typeface="Arial" panose="020B0604020202020204" pitchFamily="34" charset="0"/>
                <a:ea typeface="微软雅黑" panose="020B0503020204020204" pitchFamily="34" charset="-122"/>
              </a:endParaRPr>
            </a:p>
          </p:txBody>
        </p:sp>
        <p:sp>
          <p:nvSpPr>
            <p:cNvPr id="26" name="矩形 25"/>
            <p:cNvSpPr/>
            <p:nvPr/>
          </p:nvSpPr>
          <p:spPr>
            <a:xfrm>
              <a:off x="760091" y="2987654"/>
              <a:ext cx="116465" cy="43572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圆角 50"/>
          <p:cNvSpPr/>
          <p:nvPr/>
        </p:nvSpPr>
        <p:spPr>
          <a:xfrm>
            <a:off x="550214" y="1848801"/>
            <a:ext cx="11097646" cy="802344"/>
          </a:xfrm>
          <a:prstGeom prst="roundRect">
            <a:avLst>
              <a:gd name="adj" fmla="val 27953"/>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pPr>
              <a:lnSpc>
                <a:spcPct val="150000"/>
              </a:lnSpc>
            </a:pPr>
            <a:r>
              <a:rPr lang="zh-CN" altLang="en-US">
                <a:latin typeface="Arial" panose="020B0604020202020204" pitchFamily="34" charset="0"/>
                <a:ea typeface="微软雅黑" panose="020B0503020204020204" pitchFamily="34" charset="-122"/>
              </a:rPr>
              <a:t>     天猫计划总销售额为</a:t>
            </a:r>
            <a:r>
              <a:rPr lang="en-US" altLang="zh-CN" b="1">
                <a:solidFill>
                  <a:schemeClr val="accent1"/>
                </a:solidFill>
                <a:latin typeface="Arial" panose="020B0604020202020204" pitchFamily="34" charset="0"/>
                <a:ea typeface="微软雅黑" panose="020B0503020204020204" pitchFamily="34" charset="-122"/>
              </a:rPr>
              <a:t>1070</a:t>
            </a:r>
            <a:r>
              <a:rPr lang="zh-CN" altLang="en-US" b="1">
                <a:solidFill>
                  <a:schemeClr val="accent1"/>
                </a:solidFill>
                <a:latin typeface="Arial" panose="020B0604020202020204" pitchFamily="34" charset="0"/>
                <a:ea typeface="微软雅黑" panose="020B0503020204020204" pitchFamily="34" charset="-122"/>
              </a:rPr>
              <a:t>万，</a:t>
            </a:r>
            <a:r>
              <a:rPr lang="zh-CN" altLang="en-US">
                <a:latin typeface="Arial" panose="020B0604020202020204" pitchFamily="34" charset="0"/>
                <a:ea typeface="微软雅黑" panose="020B0503020204020204" pitchFamily="34" charset="-122"/>
              </a:rPr>
              <a:t>后续销售将提高每月碳车销量占比到</a:t>
            </a:r>
            <a:r>
              <a:rPr lang="en-US" altLang="zh-CN" b="1">
                <a:solidFill>
                  <a:schemeClr val="accent1"/>
                </a:solidFill>
                <a:latin typeface="Arial" panose="020B0604020202020204" pitchFamily="34" charset="0"/>
                <a:ea typeface="微软雅黑" panose="020B0503020204020204" pitchFamily="34" charset="-122"/>
              </a:rPr>
              <a:t>25%</a:t>
            </a:r>
            <a:r>
              <a:rPr lang="zh-CN" altLang="en-US">
                <a:latin typeface="Arial" panose="020B0604020202020204" pitchFamily="34" charset="0"/>
                <a:ea typeface="微软雅黑" panose="020B0503020204020204" pitchFamily="34" charset="-122"/>
              </a:rPr>
              <a:t>。</a:t>
            </a:r>
            <a:endParaRPr lang="zh-CN" altLang="en-US" u="sng" dirty="0">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 name="图表 2"/>
          <p:cNvGraphicFramePr/>
          <p:nvPr/>
        </p:nvGraphicFramePr>
        <p:xfrm>
          <a:off x="753081" y="3399262"/>
          <a:ext cx="4825365" cy="2989053"/>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 name="图表 3"/>
          <p:cNvGraphicFramePr/>
          <p:nvPr/>
        </p:nvGraphicFramePr>
        <p:xfrm>
          <a:off x="6329872" y="3321205"/>
          <a:ext cx="4825365" cy="2743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3">
            <a:alphaModFix amt="4000"/>
            <a:extLst>
              <a:ext uri="{BEBA8EAE-BF5A-486C-A8C5-ECC9F3942E4B}">
                <a14:imgProps xmlns:a14="http://schemas.microsoft.com/office/drawing/2010/main">
                  <a14:imgLayer r:embed="rId4">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5">
            <a:alphaModFix amt="5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tx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tx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71611" y="1040283"/>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销售计划</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258" name="矩形 257"/>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259" name="文本框 258"/>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17</a:t>
            </a:r>
            <a:endParaRPr lang="zh-CN" altLang="en-US" b="1" dirty="0">
              <a:latin typeface="Arial" panose="020B0604020202020204" pitchFamily="34" charset="0"/>
              <a:ea typeface="微软雅黑" panose="020B0503020204020204" pitchFamily="34" charset="-122"/>
            </a:endParaRPr>
          </a:p>
        </p:txBody>
      </p:sp>
      <p:grpSp>
        <p:nvGrpSpPr>
          <p:cNvPr id="6" name="组合 5"/>
          <p:cNvGrpSpPr/>
          <p:nvPr/>
        </p:nvGrpSpPr>
        <p:grpSpPr>
          <a:xfrm>
            <a:off x="490786" y="2835254"/>
            <a:ext cx="5400348" cy="3516965"/>
            <a:chOff x="482585" y="1410735"/>
            <a:chExt cx="6873448" cy="5116578"/>
          </a:xfrm>
        </p:grpSpPr>
        <p:sp>
          <p:nvSpPr>
            <p:cNvPr id="11" name="矩形: 圆角 50"/>
            <p:cNvSpPr/>
            <p:nvPr/>
          </p:nvSpPr>
          <p:spPr>
            <a:xfrm>
              <a:off x="482585" y="1600200"/>
              <a:ext cx="6873448" cy="4927113"/>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圆角 497"/>
            <p:cNvSpPr>
              <a:spLocks noChangeAspect="1"/>
            </p:cNvSpPr>
            <p:nvPr/>
          </p:nvSpPr>
          <p:spPr>
            <a:xfrm>
              <a:off x="6696379" y="1684020"/>
              <a:ext cx="254044"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631379" y="1410735"/>
              <a:ext cx="3125860" cy="633898"/>
              <a:chOff x="767587" y="2326849"/>
              <a:chExt cx="1701708" cy="633898"/>
            </a:xfrm>
            <a:effectLst>
              <a:outerShdw blurRad="50800" dist="38100" dir="2700000" algn="tl" rotWithShape="0">
                <a:prstClr val="black">
                  <a:alpha val="22000"/>
                </a:prstClr>
              </a:outerShdw>
            </a:effectLst>
          </p:grpSpPr>
          <p:sp>
            <p:nvSpPr>
              <p:cNvPr id="14" name="箭头: 五边形 13"/>
              <p:cNvSpPr/>
              <p:nvPr/>
            </p:nvSpPr>
            <p:spPr>
              <a:xfrm>
                <a:off x="818199" y="2326849"/>
                <a:ext cx="1651096" cy="633898"/>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1600" b="1">
                  <a:solidFill>
                    <a:schemeClr val="tx1"/>
                  </a:solidFill>
                </a:endParaRPr>
              </a:p>
              <a:p>
                <a:pPr algn="ctr"/>
                <a:r>
                  <a:rPr lang="zh-CN" altLang="zh-CN" sz="1600" b="1">
                    <a:solidFill>
                      <a:schemeClr val="tx1"/>
                    </a:solidFill>
                  </a:rPr>
                  <a:t>京东下半年销售规划</a:t>
                </a:r>
                <a:endParaRPr lang="zh-CN" altLang="zh-CN" sz="1600" b="1">
                  <a:solidFill>
                    <a:schemeClr val="tx1"/>
                  </a:solidFill>
                </a:endParaRPr>
              </a:p>
              <a:p>
                <a:pPr algn="ctr"/>
                <a:endParaRPr lang="zh-CN" altLang="en-US" sz="1400" b="1" dirty="0">
                  <a:solidFill>
                    <a:schemeClr val="tx1"/>
                  </a:solidFill>
                  <a:latin typeface="Arial" panose="020B0604020202020204" pitchFamily="34" charset="0"/>
                  <a:ea typeface="微软雅黑" panose="020B0503020204020204" pitchFamily="34" charset="-122"/>
                </a:endParaRPr>
              </a:p>
            </p:txBody>
          </p:sp>
          <p:sp>
            <p:nvSpPr>
              <p:cNvPr id="16" name="矩形 15"/>
              <p:cNvSpPr/>
              <p:nvPr/>
            </p:nvSpPr>
            <p:spPr>
              <a:xfrm>
                <a:off x="767587" y="2326849"/>
                <a:ext cx="80698" cy="633898"/>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p:nvPr/>
        </p:nvGrpSpPr>
        <p:grpSpPr>
          <a:xfrm>
            <a:off x="5973641" y="2983156"/>
            <a:ext cx="5658787" cy="3386733"/>
            <a:chOff x="482585" y="1600200"/>
            <a:chExt cx="6873448" cy="4927113"/>
          </a:xfrm>
        </p:grpSpPr>
        <p:sp>
          <p:nvSpPr>
            <p:cNvPr id="19" name="矩形: 圆角 50"/>
            <p:cNvSpPr/>
            <p:nvPr/>
          </p:nvSpPr>
          <p:spPr>
            <a:xfrm>
              <a:off x="482585" y="1600200"/>
              <a:ext cx="6873448" cy="4927113"/>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圆角 497"/>
            <p:cNvSpPr>
              <a:spLocks noChangeAspect="1"/>
            </p:cNvSpPr>
            <p:nvPr/>
          </p:nvSpPr>
          <p:spPr>
            <a:xfrm>
              <a:off x="6696379" y="1684020"/>
              <a:ext cx="254044"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6166711" y="2834232"/>
            <a:ext cx="2455934" cy="435720"/>
            <a:chOff x="760091" y="2987654"/>
            <a:chExt cx="2455934" cy="435720"/>
          </a:xfrm>
        </p:grpSpPr>
        <p:sp>
          <p:nvSpPr>
            <p:cNvPr id="25" name="箭头: 五边形 24"/>
            <p:cNvSpPr/>
            <p:nvPr/>
          </p:nvSpPr>
          <p:spPr>
            <a:xfrm>
              <a:off x="833135" y="2987654"/>
              <a:ext cx="2382890" cy="43572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1600" b="1">
                <a:solidFill>
                  <a:schemeClr val="tx1"/>
                </a:solidFill>
              </a:endParaRPr>
            </a:p>
            <a:p>
              <a:pPr algn="ctr"/>
              <a:r>
                <a:rPr lang="zh-CN" altLang="en-US" sz="1600" b="1">
                  <a:solidFill>
                    <a:schemeClr val="tx1"/>
                  </a:solidFill>
                </a:rPr>
                <a:t>京东</a:t>
              </a:r>
              <a:r>
                <a:rPr lang="zh-CN" altLang="zh-CN" sz="1600" b="1">
                  <a:solidFill>
                    <a:schemeClr val="tx1"/>
                  </a:solidFill>
                </a:rPr>
                <a:t>下半年销售规划</a:t>
              </a:r>
              <a:endParaRPr lang="zh-CN" altLang="zh-CN" sz="1600" b="1">
                <a:solidFill>
                  <a:schemeClr val="tx1"/>
                </a:solidFill>
              </a:endParaRPr>
            </a:p>
            <a:p>
              <a:pPr algn="ctr"/>
              <a:endParaRPr lang="zh-CN" altLang="en-US" sz="1400" b="1" dirty="0">
                <a:solidFill>
                  <a:schemeClr val="tx1"/>
                </a:solidFill>
                <a:latin typeface="Arial" panose="020B0604020202020204" pitchFamily="34" charset="0"/>
                <a:ea typeface="微软雅黑" panose="020B0503020204020204" pitchFamily="34" charset="-122"/>
              </a:endParaRPr>
            </a:p>
          </p:txBody>
        </p:sp>
        <p:sp>
          <p:nvSpPr>
            <p:cNvPr id="26" name="矩形 25"/>
            <p:cNvSpPr/>
            <p:nvPr/>
          </p:nvSpPr>
          <p:spPr>
            <a:xfrm>
              <a:off x="760091" y="2987654"/>
              <a:ext cx="116465" cy="43572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圆角 50"/>
          <p:cNvSpPr/>
          <p:nvPr/>
        </p:nvSpPr>
        <p:spPr>
          <a:xfrm>
            <a:off x="568625" y="1848801"/>
            <a:ext cx="11097646" cy="802344"/>
          </a:xfrm>
          <a:prstGeom prst="roundRect">
            <a:avLst>
              <a:gd name="adj" fmla="val 27953"/>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pPr>
              <a:lnSpc>
                <a:spcPct val="150000"/>
              </a:lnSpc>
            </a:pPr>
            <a:r>
              <a:rPr lang="en-US" altLang="zh-CN" dirty="0">
                <a:latin typeface="Arial" panose="020B0604020202020204" pitchFamily="34" charset="0"/>
                <a:ea typeface="微软雅黑" panose="020B0503020204020204" pitchFamily="34" charset="-122"/>
              </a:rPr>
              <a:t>	</a:t>
            </a:r>
            <a:r>
              <a:rPr lang="zh-CN" altLang="en-US">
                <a:latin typeface="Arial" panose="020B0604020202020204" pitchFamily="34" charset="0"/>
                <a:ea typeface="微软雅黑" panose="020B0503020204020204" pitchFamily="34" charset="-122"/>
              </a:rPr>
              <a:t> 京东计划总销售额为</a:t>
            </a:r>
            <a:r>
              <a:rPr lang="en-US" altLang="zh-CN" b="1">
                <a:solidFill>
                  <a:schemeClr val="accent1"/>
                </a:solidFill>
                <a:latin typeface="Arial" panose="020B0604020202020204" pitchFamily="34" charset="0"/>
                <a:ea typeface="微软雅黑" panose="020B0503020204020204" pitchFamily="34" charset="-122"/>
              </a:rPr>
              <a:t>702</a:t>
            </a:r>
            <a:r>
              <a:rPr lang="zh-CN" altLang="en-US" b="1">
                <a:solidFill>
                  <a:schemeClr val="accent1"/>
                </a:solidFill>
                <a:latin typeface="Arial" panose="020B0604020202020204" pitchFamily="34" charset="0"/>
                <a:ea typeface="微软雅黑" panose="020B0503020204020204" pitchFamily="34" charset="-122"/>
              </a:rPr>
              <a:t>万，</a:t>
            </a:r>
            <a:r>
              <a:rPr lang="zh-CN" altLang="en-US">
                <a:latin typeface="Arial" panose="020B0604020202020204" pitchFamily="34" charset="0"/>
                <a:ea typeface="微软雅黑" panose="020B0503020204020204" pitchFamily="34" charset="-122"/>
              </a:rPr>
              <a:t>后续销售将提高每月碳车销量占比到</a:t>
            </a:r>
            <a:r>
              <a:rPr lang="en-US" altLang="zh-CN" b="1">
                <a:solidFill>
                  <a:schemeClr val="accent1"/>
                </a:solidFill>
                <a:latin typeface="Arial" panose="020B0604020202020204" pitchFamily="34" charset="0"/>
                <a:ea typeface="微软雅黑" panose="020B0503020204020204" pitchFamily="34" charset="-122"/>
              </a:rPr>
              <a:t>28%</a:t>
            </a:r>
            <a:r>
              <a:rPr lang="zh-CN" altLang="en-US">
                <a:latin typeface="Arial" panose="020B0604020202020204" pitchFamily="34" charset="0"/>
                <a:ea typeface="微软雅黑" panose="020B0503020204020204" pitchFamily="34" charset="-122"/>
              </a:rPr>
              <a:t>。</a:t>
            </a:r>
            <a:endParaRPr lang="zh-CN" altLang="en-US" u="sng" dirty="0">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 name="图表 2" descr="7b0a202020202263686172745265734964223a20223230343731383238220a7d0a"/>
          <p:cNvGraphicFramePr/>
          <p:nvPr/>
        </p:nvGraphicFramePr>
        <p:xfrm>
          <a:off x="6367361" y="3501483"/>
          <a:ext cx="4824730" cy="277107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 name="图表 3"/>
          <p:cNvGraphicFramePr/>
          <p:nvPr/>
        </p:nvGraphicFramePr>
        <p:xfrm>
          <a:off x="654204" y="3432716"/>
          <a:ext cx="5107259" cy="290861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2">
            <a:alphaModFix amt="4000"/>
            <a:extLst>
              <a:ext uri="{BEBA8EAE-BF5A-486C-A8C5-ECC9F3942E4B}">
                <a14:imgProps xmlns:a14="http://schemas.microsoft.com/office/drawing/2010/main">
                  <a14:imgLayer r:embed="rId3">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4">
            <a:alphaModFix amt="5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tx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tx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71611" y="1040283"/>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销售计划</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258" name="矩形 257"/>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259" name="文本框 258"/>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18</a:t>
            </a:r>
            <a:endParaRPr lang="zh-CN" altLang="en-US" b="1" dirty="0">
              <a:latin typeface="Arial" panose="020B0604020202020204" pitchFamily="34" charset="0"/>
              <a:ea typeface="微软雅黑" panose="020B0503020204020204" pitchFamily="34" charset="-122"/>
            </a:endParaRPr>
          </a:p>
        </p:txBody>
      </p:sp>
      <p:grpSp>
        <p:nvGrpSpPr>
          <p:cNvPr id="6" name="组合 5"/>
          <p:cNvGrpSpPr/>
          <p:nvPr/>
        </p:nvGrpSpPr>
        <p:grpSpPr>
          <a:xfrm>
            <a:off x="482600" y="2893060"/>
            <a:ext cx="11182985" cy="3459480"/>
            <a:chOff x="482585" y="1410735"/>
            <a:chExt cx="6873448" cy="5116578"/>
          </a:xfrm>
        </p:grpSpPr>
        <p:sp>
          <p:nvSpPr>
            <p:cNvPr id="11" name="矩形: 圆角 50"/>
            <p:cNvSpPr/>
            <p:nvPr/>
          </p:nvSpPr>
          <p:spPr>
            <a:xfrm>
              <a:off x="482585" y="1600200"/>
              <a:ext cx="6873448" cy="4927113"/>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圆角 497"/>
            <p:cNvSpPr>
              <a:spLocks noChangeAspect="1"/>
            </p:cNvSpPr>
            <p:nvPr/>
          </p:nvSpPr>
          <p:spPr>
            <a:xfrm>
              <a:off x="6696379" y="1684020"/>
              <a:ext cx="254044"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631379" y="1410735"/>
              <a:ext cx="1541657" cy="633937"/>
              <a:chOff x="767587" y="2326849"/>
              <a:chExt cx="839273" cy="633937"/>
            </a:xfrm>
            <a:effectLst>
              <a:outerShdw blurRad="50800" dist="38100" dir="2700000" algn="tl" rotWithShape="0">
                <a:prstClr val="black">
                  <a:alpha val="22000"/>
                </a:prstClr>
              </a:outerShdw>
            </a:effectLst>
          </p:grpSpPr>
          <p:sp>
            <p:nvSpPr>
              <p:cNvPr id="14" name="箭头: 五边形 13"/>
              <p:cNvSpPr/>
              <p:nvPr/>
            </p:nvSpPr>
            <p:spPr>
              <a:xfrm>
                <a:off x="818156" y="2326849"/>
                <a:ext cx="788704" cy="633937"/>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1600" b="1">
                  <a:solidFill>
                    <a:schemeClr val="tx1"/>
                  </a:solidFill>
                </a:endParaRPr>
              </a:p>
              <a:p>
                <a:pPr algn="ctr"/>
                <a:r>
                  <a:rPr lang="zh-CN" altLang="zh-CN" sz="1600" b="1">
                    <a:solidFill>
                      <a:schemeClr val="tx1"/>
                    </a:solidFill>
                  </a:rPr>
                  <a:t>抖音下半年销售规划</a:t>
                </a:r>
                <a:endParaRPr lang="zh-CN" altLang="zh-CN" sz="1600" b="1">
                  <a:solidFill>
                    <a:schemeClr val="tx1"/>
                  </a:solidFill>
                </a:endParaRPr>
              </a:p>
              <a:p>
                <a:pPr algn="ctr"/>
                <a:endParaRPr lang="zh-CN" altLang="en-US" sz="1400" b="1" dirty="0">
                  <a:solidFill>
                    <a:schemeClr val="tx1"/>
                  </a:solidFill>
                  <a:latin typeface="Arial" panose="020B0604020202020204" pitchFamily="34" charset="0"/>
                  <a:ea typeface="微软雅黑" panose="020B0503020204020204" pitchFamily="34" charset="-122"/>
                </a:endParaRPr>
              </a:p>
            </p:txBody>
          </p:sp>
          <p:sp>
            <p:nvSpPr>
              <p:cNvPr id="16" name="矩形 15"/>
              <p:cNvSpPr/>
              <p:nvPr/>
            </p:nvSpPr>
            <p:spPr>
              <a:xfrm>
                <a:off x="767587" y="2326849"/>
                <a:ext cx="80698" cy="633898"/>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8" name="矩形: 圆角 50"/>
          <p:cNvSpPr/>
          <p:nvPr/>
        </p:nvSpPr>
        <p:spPr>
          <a:xfrm>
            <a:off x="568625" y="1848801"/>
            <a:ext cx="11097646" cy="802344"/>
          </a:xfrm>
          <a:prstGeom prst="roundRect">
            <a:avLst>
              <a:gd name="adj" fmla="val 27953"/>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pPr>
              <a:lnSpc>
                <a:spcPct val="150000"/>
              </a:lnSpc>
            </a:pPr>
            <a:r>
              <a:rPr lang="en-US" altLang="zh-CN" dirty="0">
                <a:latin typeface="Arial" panose="020B0604020202020204" pitchFamily="34" charset="0"/>
                <a:ea typeface="微软雅黑" panose="020B0503020204020204" pitchFamily="34" charset="-122"/>
              </a:rPr>
              <a:t>	</a:t>
            </a:r>
            <a:r>
              <a:rPr lang="zh-CN" altLang="en-US">
                <a:latin typeface="Arial" panose="020B0604020202020204" pitchFamily="34" charset="0"/>
                <a:ea typeface="微软雅黑" panose="020B0503020204020204" pitchFamily="34" charset="-122"/>
              </a:rPr>
              <a:t> 抖音计划总销售额为</a:t>
            </a:r>
            <a:r>
              <a:rPr lang="zh-CN" altLang="en-US" b="1">
                <a:solidFill>
                  <a:schemeClr val="accent1"/>
                </a:solidFill>
                <a:latin typeface="Arial" panose="020B0604020202020204" pitchFamily="34" charset="0"/>
                <a:ea typeface="微软雅黑" panose="020B0503020204020204" pitchFamily="34" charset="-122"/>
              </a:rPr>
              <a:t>1100万，</a:t>
            </a:r>
            <a:r>
              <a:rPr lang="zh-CN" altLang="en-US">
                <a:latin typeface="Arial" panose="020B0604020202020204" pitchFamily="34" charset="0"/>
                <a:ea typeface="微软雅黑" panose="020B0503020204020204" pitchFamily="34" charset="-122"/>
              </a:rPr>
              <a:t>后续销售将提高每月碳车销量占比到</a:t>
            </a:r>
            <a:r>
              <a:rPr lang="en-US" altLang="zh-CN" b="1">
                <a:solidFill>
                  <a:schemeClr val="accent1"/>
                </a:solidFill>
                <a:latin typeface="Arial" panose="020B0604020202020204" pitchFamily="34" charset="0"/>
                <a:ea typeface="微软雅黑" panose="020B0503020204020204" pitchFamily="34" charset="-122"/>
              </a:rPr>
              <a:t>40%</a:t>
            </a:r>
            <a:r>
              <a:rPr lang="zh-CN" altLang="en-US">
                <a:latin typeface="Arial" panose="020B0604020202020204" pitchFamily="34" charset="0"/>
                <a:ea typeface="微软雅黑" panose="020B0503020204020204" pitchFamily="34" charset="-122"/>
              </a:rPr>
              <a:t>。</a:t>
            </a:r>
            <a:endParaRPr lang="zh-CN" altLang="en-US" u="sng" dirty="0">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1" name="图表 20"/>
          <p:cNvGraphicFramePr/>
          <p:nvPr/>
        </p:nvGraphicFramePr>
        <p:xfrm>
          <a:off x="599440" y="3491865"/>
          <a:ext cx="10685145" cy="275653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1">
            <a:alphaModFix amt="4000"/>
            <a:extLst>
              <a:ext uri="{BEBA8EAE-BF5A-486C-A8C5-ECC9F3942E4B}">
                <a14:imgProps xmlns:a14="http://schemas.microsoft.com/office/drawing/2010/main">
                  <a14:imgLayer r:embed="rId2">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3">
            <a:alphaModFix amt="5000"/>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90021" y="1040283"/>
            <a:ext cx="5551439" cy="584775"/>
          </a:xfrm>
          <a:prstGeom prst="rect">
            <a:avLst/>
          </a:prstGeom>
          <a:noFill/>
        </p:spPr>
        <p:txBody>
          <a:bodyPr wrap="square">
            <a:spAutoFit/>
          </a:bodyPr>
          <a:lstStyle/>
          <a:p>
            <a:pPr>
              <a:defRPr/>
            </a:pPr>
            <a:r>
              <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产品推广</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04" name="Index-4"/>
          <p:cNvSpPr txBox="1"/>
          <p:nvPr>
            <p:custDataLst>
              <p:tags r:id="rId5"/>
            </p:custDataLst>
          </p:nvPr>
        </p:nvSpPr>
        <p:spPr>
          <a:xfrm>
            <a:off x="7090888" y="4119827"/>
            <a:ext cx="748453" cy="369332"/>
          </a:xfrm>
          <a:prstGeom prst="rect">
            <a:avLst/>
          </a:prstGeom>
          <a:noFill/>
          <a:ln>
            <a:noFill/>
          </a:ln>
          <a:effectLst>
            <a:outerShdw blurRad="723900" dist="482600" dir="7200000" sx="88000" sy="88000" algn="t" rotWithShape="0">
              <a:schemeClr val="accent6">
                <a:alpha val="71000"/>
              </a:schemeClr>
            </a:outerShdw>
            <a:reflection blurRad="419100" stA="52000" endA="300" endPos="75000" dist="317500" dir="5400000" sy="-100000" algn="bl" rotWithShape="0"/>
          </a:effectLst>
          <a:scene3d>
            <a:camera prst="isometricTopUp">
              <a:rot lat="2100000" lon="2400000" rev="0"/>
            </a:camera>
            <a:lightRig rig="threePt" dir="t"/>
          </a:scene3d>
          <a:sp3d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rPr>
              <a:t>04</a:t>
            </a:r>
            <a:endPar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endParaRPr>
          </a:p>
        </p:txBody>
      </p:sp>
      <p:sp>
        <p:nvSpPr>
          <p:cNvPr id="110" name="Index-3"/>
          <p:cNvSpPr txBox="1"/>
          <p:nvPr>
            <p:custDataLst>
              <p:tags r:id="rId6"/>
            </p:custDataLst>
          </p:nvPr>
        </p:nvSpPr>
        <p:spPr>
          <a:xfrm>
            <a:off x="6366457" y="3260602"/>
            <a:ext cx="748453" cy="369332"/>
          </a:xfrm>
          <a:prstGeom prst="rect">
            <a:avLst/>
          </a:prstGeom>
          <a:noFill/>
          <a:ln>
            <a:noFill/>
          </a:ln>
          <a:effectLst>
            <a:outerShdw blurRad="723900" dist="482600" dir="7200000" sx="88000" sy="88000" algn="t" rotWithShape="0">
              <a:schemeClr val="accent6">
                <a:alpha val="71000"/>
              </a:schemeClr>
            </a:outerShdw>
            <a:reflection blurRad="419100" stA="52000" endA="300" endPos="75000" dist="317500" dir="5400000" sy="-100000" algn="bl" rotWithShape="0"/>
          </a:effectLst>
          <a:scene3d>
            <a:camera prst="isometricTopUp">
              <a:rot lat="2100000" lon="2400000" rev="0"/>
            </a:camera>
            <a:lightRig rig="threePt" dir="t"/>
          </a:scene3d>
          <a:sp3d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rPr>
              <a:t>03</a:t>
            </a:r>
            <a:endPar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endParaRPr>
          </a:p>
        </p:txBody>
      </p:sp>
      <p:sp>
        <p:nvSpPr>
          <p:cNvPr id="116" name="Index-2"/>
          <p:cNvSpPr txBox="1"/>
          <p:nvPr>
            <p:custDataLst>
              <p:tags r:id="rId7"/>
            </p:custDataLst>
          </p:nvPr>
        </p:nvSpPr>
        <p:spPr>
          <a:xfrm>
            <a:off x="7565445" y="2841544"/>
            <a:ext cx="748453" cy="369332"/>
          </a:xfrm>
          <a:prstGeom prst="rect">
            <a:avLst/>
          </a:prstGeom>
          <a:noFill/>
          <a:ln>
            <a:noFill/>
          </a:ln>
          <a:effectLst>
            <a:outerShdw blurRad="723900" dist="482600" dir="7200000" sx="88000" sy="88000" algn="t" rotWithShape="0">
              <a:schemeClr val="accent6">
                <a:alpha val="71000"/>
              </a:schemeClr>
            </a:outerShdw>
            <a:reflection blurRad="419100" stA="52000" endA="300" endPos="75000" dist="317500" dir="5400000" sy="-100000" algn="bl" rotWithShape="0"/>
          </a:effectLst>
          <a:scene3d>
            <a:camera prst="isometricTopUp">
              <a:rot lat="2100000" lon="2400000" rev="0"/>
            </a:camera>
            <a:lightRig rig="threePt" dir="t"/>
          </a:scene3d>
          <a:sp3d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rPr>
              <a:t>02</a:t>
            </a:r>
            <a:endPar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endParaRPr>
          </a:p>
        </p:txBody>
      </p:sp>
      <p:grpSp>
        <p:nvGrpSpPr>
          <p:cNvPr id="41" name="组合 40"/>
          <p:cNvGrpSpPr/>
          <p:nvPr/>
        </p:nvGrpSpPr>
        <p:grpSpPr>
          <a:xfrm>
            <a:off x="966513" y="1746544"/>
            <a:ext cx="10939580" cy="4584219"/>
            <a:chOff x="966513" y="1343133"/>
            <a:chExt cx="10939580" cy="4584219"/>
          </a:xfrm>
        </p:grpSpPr>
        <p:sp>
          <p:nvSpPr>
            <p:cNvPr id="42" name="椭圆 41"/>
            <p:cNvSpPr/>
            <p:nvPr/>
          </p:nvSpPr>
          <p:spPr>
            <a:xfrm>
              <a:off x="4386072" y="3478374"/>
              <a:ext cx="3630168" cy="640080"/>
            </a:xfrm>
            <a:prstGeom prst="ellipse">
              <a:avLst/>
            </a:prstGeom>
            <a:gradFill>
              <a:gsLst>
                <a:gs pos="0">
                  <a:schemeClr val="accent2"/>
                </a:gs>
                <a:gs pos="100000">
                  <a:schemeClr val="accent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3" name="椭圆 42"/>
            <p:cNvSpPr/>
            <p:nvPr/>
          </p:nvSpPr>
          <p:spPr>
            <a:xfrm>
              <a:off x="3965448" y="3750387"/>
              <a:ext cx="4471416" cy="640080"/>
            </a:xfrm>
            <a:prstGeom prst="ellipse">
              <a:avLst/>
            </a:prstGeom>
            <a:gradFill>
              <a:gsLst>
                <a:gs pos="10000">
                  <a:schemeClr val="accent4">
                    <a:lumMod val="20000"/>
                    <a:lumOff val="80000"/>
                    <a:alpha val="2000"/>
                  </a:schemeClr>
                </a:gs>
                <a:gs pos="100000">
                  <a:schemeClr val="accent2">
                    <a:alpha val="1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4" name="椭圆 43"/>
            <p:cNvSpPr/>
            <p:nvPr/>
          </p:nvSpPr>
          <p:spPr>
            <a:xfrm>
              <a:off x="5743956" y="2885168"/>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5" name="dna-scheme_72281"/>
            <p:cNvSpPr/>
            <p:nvPr/>
          </p:nvSpPr>
          <p:spPr>
            <a:xfrm>
              <a:off x="5931638" y="3075374"/>
              <a:ext cx="523795" cy="520429"/>
            </a:xfrm>
            <a:custGeom>
              <a:avLst/>
              <a:gdLst>
                <a:gd name="T0" fmla="*/ 8079 w 8242"/>
                <a:gd name="T1" fmla="*/ 2177 h 8201"/>
                <a:gd name="T2" fmla="*/ 7493 w 8242"/>
                <a:gd name="T3" fmla="*/ 2177 h 8201"/>
                <a:gd name="T4" fmla="*/ 7402 w 8242"/>
                <a:gd name="T5" fmla="*/ 2260 h 8201"/>
                <a:gd name="T6" fmla="*/ 5982 w 8242"/>
                <a:gd name="T7" fmla="*/ 840 h 8201"/>
                <a:gd name="T8" fmla="*/ 6065 w 8242"/>
                <a:gd name="T9" fmla="*/ 749 h 8201"/>
                <a:gd name="T10" fmla="*/ 6065 w 8242"/>
                <a:gd name="T11" fmla="*/ 163 h 8201"/>
                <a:gd name="T12" fmla="*/ 5478 w 8242"/>
                <a:gd name="T13" fmla="*/ 163 h 8201"/>
                <a:gd name="T14" fmla="*/ 4914 w 8242"/>
                <a:gd name="T15" fmla="*/ 2319 h 8201"/>
                <a:gd name="T16" fmla="*/ 2903 w 8242"/>
                <a:gd name="T17" fmla="*/ 2903 h 8201"/>
                <a:gd name="T18" fmla="*/ 2319 w 8242"/>
                <a:gd name="T19" fmla="*/ 4914 h 8201"/>
                <a:gd name="T20" fmla="*/ 163 w 8242"/>
                <a:gd name="T21" fmla="*/ 5478 h 8201"/>
                <a:gd name="T22" fmla="*/ 163 w 8242"/>
                <a:gd name="T23" fmla="*/ 6065 h 8201"/>
                <a:gd name="T24" fmla="*/ 456 w 8242"/>
                <a:gd name="T25" fmla="*/ 6187 h 8201"/>
                <a:gd name="T26" fmla="*/ 749 w 8242"/>
                <a:gd name="T27" fmla="*/ 6065 h 8201"/>
                <a:gd name="T28" fmla="*/ 840 w 8242"/>
                <a:gd name="T29" fmla="*/ 5982 h 8201"/>
                <a:gd name="T30" fmla="*/ 2260 w 8242"/>
                <a:gd name="T31" fmla="*/ 7402 h 8201"/>
                <a:gd name="T32" fmla="*/ 2177 w 8242"/>
                <a:gd name="T33" fmla="*/ 7493 h 8201"/>
                <a:gd name="T34" fmla="*/ 2177 w 8242"/>
                <a:gd name="T35" fmla="*/ 8079 h 8201"/>
                <a:gd name="T36" fmla="*/ 2470 w 8242"/>
                <a:gd name="T37" fmla="*/ 8201 h 8201"/>
                <a:gd name="T38" fmla="*/ 2764 w 8242"/>
                <a:gd name="T39" fmla="*/ 8079 h 8201"/>
                <a:gd name="T40" fmla="*/ 3328 w 8242"/>
                <a:gd name="T41" fmla="*/ 5923 h 8201"/>
                <a:gd name="T42" fmla="*/ 5339 w 8242"/>
                <a:gd name="T43" fmla="*/ 5339 h 8201"/>
                <a:gd name="T44" fmla="*/ 5923 w 8242"/>
                <a:gd name="T45" fmla="*/ 3328 h 8201"/>
                <a:gd name="T46" fmla="*/ 8079 w 8242"/>
                <a:gd name="T47" fmla="*/ 2764 h 8201"/>
                <a:gd name="T48" fmla="*/ 8079 w 8242"/>
                <a:gd name="T49" fmla="*/ 2177 h 8201"/>
                <a:gd name="T50" fmla="*/ 5062 w 8242"/>
                <a:gd name="T51" fmla="*/ 3179 h 8201"/>
                <a:gd name="T52" fmla="*/ 4951 w 8242"/>
                <a:gd name="T53" fmla="*/ 4499 h 8201"/>
                <a:gd name="T54" fmla="*/ 3743 w 8242"/>
                <a:gd name="T55" fmla="*/ 3291 h 8201"/>
                <a:gd name="T56" fmla="*/ 5062 w 8242"/>
                <a:gd name="T57" fmla="*/ 3179 h 8201"/>
                <a:gd name="T58" fmla="*/ 1470 w 8242"/>
                <a:gd name="T59" fmla="*/ 5708 h 8201"/>
                <a:gd name="T60" fmla="*/ 2464 w 8242"/>
                <a:gd name="T61" fmla="*/ 5778 h 8201"/>
                <a:gd name="T62" fmla="*/ 2534 w 8242"/>
                <a:gd name="T63" fmla="*/ 6772 h 8201"/>
                <a:gd name="T64" fmla="*/ 1470 w 8242"/>
                <a:gd name="T65" fmla="*/ 5708 h 8201"/>
                <a:gd name="T66" fmla="*/ 3179 w 8242"/>
                <a:gd name="T67" fmla="*/ 5063 h 8201"/>
                <a:gd name="T68" fmla="*/ 3291 w 8242"/>
                <a:gd name="T69" fmla="*/ 3743 h 8201"/>
                <a:gd name="T70" fmla="*/ 4499 w 8242"/>
                <a:gd name="T71" fmla="*/ 4951 h 8201"/>
                <a:gd name="T72" fmla="*/ 3179 w 8242"/>
                <a:gd name="T73" fmla="*/ 5063 h 8201"/>
                <a:gd name="T74" fmla="*/ 5778 w 8242"/>
                <a:gd name="T75" fmla="*/ 2464 h 8201"/>
                <a:gd name="T76" fmla="*/ 5708 w 8242"/>
                <a:gd name="T77" fmla="*/ 1470 h 8201"/>
                <a:gd name="T78" fmla="*/ 6772 w 8242"/>
                <a:gd name="T79" fmla="*/ 2534 h 8201"/>
                <a:gd name="T80" fmla="*/ 5778 w 8242"/>
                <a:gd name="T81" fmla="*/ 2464 h 8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42" h="8201">
                  <a:moveTo>
                    <a:pt x="8079" y="2177"/>
                  </a:moveTo>
                  <a:cubicBezTo>
                    <a:pt x="7917" y="2015"/>
                    <a:pt x="7655" y="2015"/>
                    <a:pt x="7493" y="2177"/>
                  </a:cubicBezTo>
                  <a:cubicBezTo>
                    <a:pt x="7463" y="2207"/>
                    <a:pt x="7433" y="2234"/>
                    <a:pt x="7402" y="2260"/>
                  </a:cubicBezTo>
                  <a:lnTo>
                    <a:pt x="5982" y="840"/>
                  </a:lnTo>
                  <a:cubicBezTo>
                    <a:pt x="6008" y="809"/>
                    <a:pt x="6035" y="779"/>
                    <a:pt x="6065" y="749"/>
                  </a:cubicBezTo>
                  <a:cubicBezTo>
                    <a:pt x="6227" y="587"/>
                    <a:pt x="6227" y="325"/>
                    <a:pt x="6065" y="163"/>
                  </a:cubicBezTo>
                  <a:cubicBezTo>
                    <a:pt x="5903" y="0"/>
                    <a:pt x="5640" y="0"/>
                    <a:pt x="5478" y="163"/>
                  </a:cubicBezTo>
                  <a:cubicBezTo>
                    <a:pt x="4816" y="825"/>
                    <a:pt x="4808" y="1592"/>
                    <a:pt x="4914" y="2319"/>
                  </a:cubicBezTo>
                  <a:cubicBezTo>
                    <a:pt x="4231" y="2237"/>
                    <a:pt x="3521" y="2285"/>
                    <a:pt x="2903" y="2903"/>
                  </a:cubicBezTo>
                  <a:cubicBezTo>
                    <a:pt x="2285" y="3521"/>
                    <a:pt x="2237" y="4231"/>
                    <a:pt x="2319" y="4914"/>
                  </a:cubicBezTo>
                  <a:cubicBezTo>
                    <a:pt x="1592" y="4808"/>
                    <a:pt x="825" y="4816"/>
                    <a:pt x="163" y="5478"/>
                  </a:cubicBezTo>
                  <a:cubicBezTo>
                    <a:pt x="0" y="5640"/>
                    <a:pt x="0" y="5903"/>
                    <a:pt x="163" y="6065"/>
                  </a:cubicBezTo>
                  <a:cubicBezTo>
                    <a:pt x="244" y="6146"/>
                    <a:pt x="350" y="6187"/>
                    <a:pt x="456" y="6187"/>
                  </a:cubicBezTo>
                  <a:cubicBezTo>
                    <a:pt x="562" y="6187"/>
                    <a:pt x="668" y="6146"/>
                    <a:pt x="749" y="6065"/>
                  </a:cubicBezTo>
                  <a:cubicBezTo>
                    <a:pt x="779" y="6035"/>
                    <a:pt x="809" y="6008"/>
                    <a:pt x="840" y="5982"/>
                  </a:cubicBezTo>
                  <a:lnTo>
                    <a:pt x="2260" y="7402"/>
                  </a:lnTo>
                  <a:cubicBezTo>
                    <a:pt x="2234" y="7433"/>
                    <a:pt x="2207" y="7463"/>
                    <a:pt x="2177" y="7493"/>
                  </a:cubicBezTo>
                  <a:cubicBezTo>
                    <a:pt x="2015" y="7655"/>
                    <a:pt x="2015" y="7917"/>
                    <a:pt x="2177" y="8079"/>
                  </a:cubicBezTo>
                  <a:cubicBezTo>
                    <a:pt x="2258" y="8160"/>
                    <a:pt x="2364" y="8201"/>
                    <a:pt x="2470" y="8201"/>
                  </a:cubicBezTo>
                  <a:cubicBezTo>
                    <a:pt x="2576" y="8201"/>
                    <a:pt x="2683" y="8160"/>
                    <a:pt x="2764" y="8079"/>
                  </a:cubicBezTo>
                  <a:cubicBezTo>
                    <a:pt x="3426" y="7417"/>
                    <a:pt x="3434" y="6650"/>
                    <a:pt x="3328" y="5923"/>
                  </a:cubicBezTo>
                  <a:cubicBezTo>
                    <a:pt x="4011" y="6005"/>
                    <a:pt x="4721" y="5957"/>
                    <a:pt x="5339" y="5339"/>
                  </a:cubicBezTo>
                  <a:cubicBezTo>
                    <a:pt x="5957" y="4721"/>
                    <a:pt x="6005" y="4011"/>
                    <a:pt x="5923" y="3328"/>
                  </a:cubicBezTo>
                  <a:cubicBezTo>
                    <a:pt x="6650" y="3434"/>
                    <a:pt x="7417" y="3426"/>
                    <a:pt x="8079" y="2764"/>
                  </a:cubicBezTo>
                  <a:cubicBezTo>
                    <a:pt x="8242" y="2602"/>
                    <a:pt x="8242" y="2339"/>
                    <a:pt x="8079" y="2177"/>
                  </a:cubicBezTo>
                  <a:close/>
                  <a:moveTo>
                    <a:pt x="5062" y="3179"/>
                  </a:moveTo>
                  <a:cubicBezTo>
                    <a:pt x="5151" y="3727"/>
                    <a:pt x="5166" y="4141"/>
                    <a:pt x="4951" y="4499"/>
                  </a:cubicBezTo>
                  <a:lnTo>
                    <a:pt x="3743" y="3291"/>
                  </a:lnTo>
                  <a:cubicBezTo>
                    <a:pt x="4101" y="3076"/>
                    <a:pt x="4515" y="3091"/>
                    <a:pt x="5062" y="3179"/>
                  </a:cubicBezTo>
                  <a:close/>
                  <a:moveTo>
                    <a:pt x="1470" y="5708"/>
                  </a:moveTo>
                  <a:cubicBezTo>
                    <a:pt x="1753" y="5671"/>
                    <a:pt x="2076" y="5711"/>
                    <a:pt x="2464" y="5778"/>
                  </a:cubicBezTo>
                  <a:cubicBezTo>
                    <a:pt x="2531" y="6166"/>
                    <a:pt x="2571" y="6489"/>
                    <a:pt x="2534" y="6772"/>
                  </a:cubicBezTo>
                  <a:lnTo>
                    <a:pt x="1470" y="5708"/>
                  </a:lnTo>
                  <a:close/>
                  <a:moveTo>
                    <a:pt x="3179" y="5063"/>
                  </a:moveTo>
                  <a:cubicBezTo>
                    <a:pt x="3091" y="4515"/>
                    <a:pt x="3076" y="4101"/>
                    <a:pt x="3291" y="3743"/>
                  </a:cubicBezTo>
                  <a:lnTo>
                    <a:pt x="4499" y="4951"/>
                  </a:lnTo>
                  <a:cubicBezTo>
                    <a:pt x="4141" y="5166"/>
                    <a:pt x="3727" y="5151"/>
                    <a:pt x="3179" y="5063"/>
                  </a:cubicBezTo>
                  <a:close/>
                  <a:moveTo>
                    <a:pt x="5778" y="2464"/>
                  </a:moveTo>
                  <a:cubicBezTo>
                    <a:pt x="5711" y="2076"/>
                    <a:pt x="5671" y="1753"/>
                    <a:pt x="5708" y="1470"/>
                  </a:cubicBezTo>
                  <a:lnTo>
                    <a:pt x="6772" y="2534"/>
                  </a:lnTo>
                  <a:cubicBezTo>
                    <a:pt x="6489" y="2571"/>
                    <a:pt x="6166" y="2531"/>
                    <a:pt x="5778" y="24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矩形: 圆角 45"/>
            <p:cNvSpPr/>
            <p:nvPr/>
          </p:nvSpPr>
          <p:spPr>
            <a:xfrm>
              <a:off x="5379720" y="1343133"/>
              <a:ext cx="1627632" cy="576072"/>
            </a:xfrm>
            <a:prstGeom prst="roundRect">
              <a:avLst>
                <a:gd name="adj" fmla="val 50000"/>
              </a:avLst>
            </a:prstGeom>
            <a:gradFill>
              <a:gsLst>
                <a:gs pos="0">
                  <a:schemeClr val="accent1">
                    <a:lumMod val="5000"/>
                    <a:lumOff val="95000"/>
                  </a:schemeClr>
                </a:gs>
                <a:gs pos="100000">
                  <a:schemeClr val="accent2"/>
                </a:gs>
                <a:gs pos="0">
                  <a:schemeClr val="accent4"/>
                </a:gs>
              </a:gsLst>
              <a:lin ang="5400000" scaled="1"/>
            </a:gradFill>
            <a:ln>
              <a:noFill/>
            </a:ln>
            <a:effectLst>
              <a:glow rad="63500">
                <a:schemeClr val="accent2">
                  <a:satMod val="175000"/>
                  <a:alpha val="14000"/>
                </a:schemeClr>
              </a:glow>
              <a:outerShdw blurRad="1016000" dist="38100" dir="2700000" algn="tl" rotWithShape="0">
                <a:schemeClr val="accent4">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Arial" panose="020B0604020202020204" pitchFamily="34" charset="0"/>
                  <a:ea typeface="微软雅黑" panose="020B0503020204020204" pitchFamily="34" charset="-122"/>
                </a:rPr>
                <a:t>产品推广</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47" name="文本框 46"/>
            <p:cNvSpPr txBox="1"/>
            <p:nvPr/>
          </p:nvSpPr>
          <p:spPr>
            <a:xfrm>
              <a:off x="4809231" y="2008156"/>
              <a:ext cx="4038220" cy="325730"/>
            </a:xfrm>
            <a:prstGeom prst="rect">
              <a:avLst/>
            </a:prstGeom>
            <a:noFill/>
          </p:spPr>
          <p:txBody>
            <a:bodyPr wrap="square" lIns="0" tIns="0" rIns="0" bIns="0" rtlCol="0" anchor="t">
              <a:spAutoFit/>
            </a:bodyPr>
            <a:lstStyle/>
            <a:p>
              <a:pPr>
                <a:lnSpc>
                  <a:spcPct val="150000"/>
                </a:lnSpc>
              </a:pPr>
              <a:r>
                <a:rPr lang="zh-CN" altLang="en-US" sz="1600" b="1">
                  <a:solidFill>
                    <a:schemeClr val="accent1"/>
                  </a:solidFill>
                  <a:latin typeface="Arial" panose="020B0604020202020204" pitchFamily="34" charset="0"/>
                  <a:ea typeface="微软雅黑" panose="020B0503020204020204" pitchFamily="34" charset="-122"/>
                </a:rPr>
                <a:t>核心目的</a:t>
              </a:r>
              <a:r>
                <a:rPr lang="en-US" altLang="zh-CN" sz="1600" b="1">
                  <a:solidFill>
                    <a:schemeClr val="accent1"/>
                  </a:solidFill>
                  <a:latin typeface="Arial" panose="020B0604020202020204" pitchFamily="34" charset="0"/>
                  <a:ea typeface="微软雅黑" panose="020B0503020204020204" pitchFamily="34" charset="-122"/>
                </a:rPr>
                <a:t>:</a:t>
              </a:r>
              <a:r>
                <a:rPr lang="zh-CN" altLang="en-US" sz="1600" b="1">
                  <a:solidFill>
                    <a:schemeClr val="accent1"/>
                  </a:solidFill>
                  <a:latin typeface="Arial" panose="020B0604020202020204" pitchFamily="34" charset="0"/>
                  <a:ea typeface="微软雅黑" panose="020B0503020204020204" pitchFamily="34" charset="-122"/>
                </a:rPr>
                <a:t>提什店铺碳车销售占比</a:t>
              </a:r>
              <a:endParaRPr lang="zh-CN" altLang="en-US" sz="1600" dirty="0">
                <a:solidFill>
                  <a:schemeClr val="accent1"/>
                </a:solidFill>
                <a:latin typeface="Arial" panose="020B0604020202020204" pitchFamily="34" charset="0"/>
                <a:ea typeface="微软雅黑" panose="020B0503020204020204" pitchFamily="34" charset="-122"/>
              </a:endParaRPr>
            </a:p>
          </p:txBody>
        </p:sp>
        <p:sp>
          <p:nvSpPr>
            <p:cNvPr id="48" name="矩形: 圆角 47"/>
            <p:cNvSpPr/>
            <p:nvPr/>
          </p:nvSpPr>
          <p:spPr>
            <a:xfrm>
              <a:off x="1582348" y="2495015"/>
              <a:ext cx="1627632" cy="576072"/>
            </a:xfrm>
            <a:prstGeom prst="roundRect">
              <a:avLst>
                <a:gd name="adj" fmla="val 50000"/>
              </a:avLst>
            </a:prstGeom>
            <a:gradFill>
              <a:gsLst>
                <a:gs pos="0">
                  <a:schemeClr val="accent1">
                    <a:lumMod val="5000"/>
                    <a:lumOff val="95000"/>
                  </a:schemeClr>
                </a:gs>
                <a:gs pos="100000">
                  <a:schemeClr val="accent2"/>
                </a:gs>
                <a:gs pos="0">
                  <a:schemeClr val="accent4"/>
                </a:gs>
              </a:gsLst>
              <a:lin ang="5400000" scaled="1"/>
            </a:gradFill>
            <a:ln>
              <a:noFill/>
            </a:ln>
            <a:effectLst>
              <a:glow rad="63500">
                <a:schemeClr val="accent2">
                  <a:satMod val="175000"/>
                  <a:alpha val="14000"/>
                </a:schemeClr>
              </a:glow>
              <a:outerShdw blurRad="1016000" dist="38100" dir="2700000" algn="tl" rotWithShape="0">
                <a:schemeClr val="accent4">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Arial" panose="020B0604020202020204" pitchFamily="34" charset="0"/>
                  <a:ea typeface="微软雅黑" panose="020B0503020204020204" pitchFamily="34" charset="-122"/>
                </a:rPr>
                <a:t>单品推广</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49" name="文本框 48"/>
            <p:cNvSpPr txBox="1"/>
            <p:nvPr/>
          </p:nvSpPr>
          <p:spPr>
            <a:xfrm>
              <a:off x="966513" y="3270336"/>
              <a:ext cx="2776348" cy="1895071"/>
            </a:xfrm>
            <a:prstGeom prst="rect">
              <a:avLst/>
            </a:prstGeom>
            <a:noFill/>
          </p:spPr>
          <p:txBody>
            <a:bodyPr wrap="square" lIns="0" tIns="0" rIns="0" bIns="0" rtlCol="0" anchor="t">
              <a:spAutoFit/>
            </a:bodyPr>
            <a:lstStyle/>
            <a:p>
              <a:pPr marL="285750" indent="-285750">
                <a:lnSpc>
                  <a:spcPct val="200000"/>
                </a:lnSpc>
                <a:buFont typeface="Wingdings" panose="05000000000000000000" pitchFamily="2" charset="2"/>
                <a:buChar char="Ø"/>
              </a:pPr>
              <a:r>
                <a:rPr lang="zh-CN" altLang="en-US" sz="1600">
                  <a:solidFill>
                    <a:schemeClr val="tx1">
                      <a:lumMod val="75000"/>
                      <a:lumOff val="25000"/>
                    </a:schemeClr>
                  </a:solidFill>
                  <a:latin typeface="Arial" panose="020B0604020202020204" pitchFamily="34" charset="0"/>
                  <a:ea typeface="微软雅黑" panose="020B0503020204020204" pitchFamily="34" charset="-122"/>
                </a:rPr>
                <a:t>店铺位置露出，店长推荐</a:t>
              </a:r>
              <a:endParaRPr lang="en-US" altLang="zh-CN" sz="160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lnSpc>
                  <a:spcPct val="200000"/>
                </a:lnSpc>
                <a:buFont typeface="Wingdings" panose="05000000000000000000" pitchFamily="2" charset="2"/>
                <a:buChar char="Ø"/>
              </a:pPr>
              <a:r>
                <a:rPr lang="zh-CN" altLang="en-US" sz="1600" b="0">
                  <a:solidFill>
                    <a:schemeClr val="tx1">
                      <a:lumMod val="75000"/>
                      <a:lumOff val="25000"/>
                    </a:schemeClr>
                  </a:solidFill>
                  <a:effectLst/>
                  <a:latin typeface="Arial" panose="020B0604020202020204" pitchFamily="34" charset="0"/>
                  <a:ea typeface="微软雅黑" panose="020B0503020204020204" pitchFamily="34" charset="-122"/>
                </a:rPr>
                <a:t>商详营销，达人测评</a:t>
              </a:r>
              <a:endParaRPr lang="en-US" altLang="zh-CN" sz="1600" b="0">
                <a:solidFill>
                  <a:schemeClr val="tx1">
                    <a:lumMod val="75000"/>
                    <a:lumOff val="25000"/>
                  </a:schemeClr>
                </a:solidFill>
                <a:effectLst/>
                <a:latin typeface="Arial" panose="020B0604020202020204" pitchFamily="34" charset="0"/>
                <a:ea typeface="微软雅黑" panose="020B0503020204020204" pitchFamily="34" charset="-122"/>
              </a:endParaRPr>
            </a:p>
            <a:p>
              <a:pPr marL="285750" indent="-285750">
                <a:lnSpc>
                  <a:spcPct val="200000"/>
                </a:lnSpc>
                <a:buFont typeface="Wingdings" panose="05000000000000000000" pitchFamily="2" charset="2"/>
                <a:buChar char="Ø"/>
              </a:pPr>
              <a:r>
                <a:rPr lang="zh-CN" altLang="en-US" sz="1600" b="0">
                  <a:solidFill>
                    <a:schemeClr val="tx1">
                      <a:lumMod val="75000"/>
                      <a:lumOff val="25000"/>
                    </a:schemeClr>
                  </a:solidFill>
                  <a:effectLst/>
                  <a:latin typeface="Arial" panose="020B0604020202020204" pitchFamily="34" charset="0"/>
                  <a:ea typeface="微软雅黑" panose="020B0503020204020204" pitchFamily="34" charset="-122"/>
                </a:rPr>
                <a:t>对店铺账号和个人账号同步发布绑定单品</a:t>
              </a:r>
              <a:endParaRPr lang="zh-CN" altLang="en-US" sz="1600" b="0" dirty="0">
                <a:solidFill>
                  <a:schemeClr val="tx1">
                    <a:lumMod val="75000"/>
                    <a:lumOff val="25000"/>
                  </a:schemeClr>
                </a:solidFill>
                <a:effectLst/>
                <a:latin typeface="Arial" panose="020B0604020202020204" pitchFamily="34" charset="0"/>
                <a:ea typeface="微软雅黑" panose="020B0503020204020204" pitchFamily="34" charset="-122"/>
              </a:endParaRPr>
            </a:p>
          </p:txBody>
        </p:sp>
        <p:sp>
          <p:nvSpPr>
            <p:cNvPr id="50" name="矩形: 圆角 49"/>
            <p:cNvSpPr/>
            <p:nvPr/>
          </p:nvSpPr>
          <p:spPr>
            <a:xfrm>
              <a:off x="9384096" y="2488878"/>
              <a:ext cx="1627632" cy="576072"/>
            </a:xfrm>
            <a:prstGeom prst="roundRect">
              <a:avLst>
                <a:gd name="adj" fmla="val 50000"/>
              </a:avLst>
            </a:prstGeom>
            <a:gradFill>
              <a:gsLst>
                <a:gs pos="0">
                  <a:schemeClr val="accent1">
                    <a:lumMod val="5000"/>
                    <a:lumOff val="95000"/>
                  </a:schemeClr>
                </a:gs>
                <a:gs pos="100000">
                  <a:schemeClr val="accent2"/>
                </a:gs>
                <a:gs pos="0">
                  <a:schemeClr val="accent4"/>
                </a:gs>
              </a:gsLst>
              <a:lin ang="5400000" scaled="1"/>
            </a:gradFill>
            <a:ln>
              <a:noFill/>
            </a:ln>
            <a:effectLst>
              <a:glow rad="63500">
                <a:schemeClr val="accent2">
                  <a:satMod val="175000"/>
                  <a:alpha val="14000"/>
                </a:schemeClr>
              </a:glow>
              <a:outerShdw blurRad="1016000" dist="38100" dir="2700000" algn="tl" rotWithShape="0">
                <a:schemeClr val="accent4">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Arial" panose="020B0604020202020204" pitchFamily="34" charset="0"/>
                  <a:ea typeface="微软雅黑" panose="020B0503020204020204" pitchFamily="34" charset="-122"/>
                </a:rPr>
                <a:t>站内广告</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51" name="文本框 50"/>
            <p:cNvSpPr txBox="1"/>
            <p:nvPr/>
          </p:nvSpPr>
          <p:spPr>
            <a:xfrm>
              <a:off x="8352339" y="3141461"/>
              <a:ext cx="3553754" cy="2785891"/>
            </a:xfrm>
            <a:prstGeom prst="rect">
              <a:avLst/>
            </a:prstGeom>
            <a:noFill/>
          </p:spPr>
          <p:txBody>
            <a:bodyPr wrap="square" lIns="0" tIns="0" rIns="0" bIns="0" rtlCol="0" anchor="t">
              <a:spAutoFit/>
            </a:bodyPr>
            <a:lstStyle/>
            <a:p>
              <a:pPr marL="285750" indent="-285750">
                <a:lnSpc>
                  <a:spcPct val="200000"/>
                </a:lnSpc>
                <a:buFont typeface="Wingdings" panose="05000000000000000000" pitchFamily="2" charset="2"/>
                <a:buChar char="Ø"/>
              </a:pPr>
              <a:r>
                <a:rPr lang="zh-CN" altLang="en-US" sz="1600">
                  <a:solidFill>
                    <a:schemeClr val="tx1">
                      <a:lumMod val="75000"/>
                      <a:lumOff val="25000"/>
                    </a:schemeClr>
                  </a:solidFill>
                  <a:latin typeface="Arial" panose="020B0604020202020204" pitchFamily="34" charset="0"/>
                  <a:ea typeface="微软雅黑" panose="020B0503020204020204" pitchFamily="34" charset="-122"/>
                </a:rPr>
                <a:t>站内广告快车</a:t>
              </a:r>
              <a:r>
                <a:rPr lang="en-US" altLang="zh-CN" sz="1600">
                  <a:solidFill>
                    <a:schemeClr val="tx1">
                      <a:lumMod val="75000"/>
                      <a:lumOff val="25000"/>
                    </a:schemeClr>
                  </a:solidFill>
                  <a:latin typeface="Arial" panose="020B0604020202020204" pitchFamily="34" charset="0"/>
                  <a:ea typeface="微软雅黑" panose="020B0503020204020204" pitchFamily="34" charset="-122"/>
                </a:rPr>
                <a:t>/</a:t>
              </a:r>
              <a:r>
                <a:rPr lang="zh-CN" altLang="en-US" sz="1600">
                  <a:solidFill>
                    <a:schemeClr val="tx1">
                      <a:lumMod val="75000"/>
                      <a:lumOff val="25000"/>
                    </a:schemeClr>
                  </a:solidFill>
                  <a:latin typeface="Arial" panose="020B0604020202020204" pitchFamily="34" charset="0"/>
                  <a:ea typeface="微软雅黑" panose="020B0503020204020204" pitchFamily="34" charset="-122"/>
                </a:rPr>
                <a:t>店铺以碳车为主，增加碳车曝光，百亿补贴，京东榜单等</a:t>
              </a:r>
              <a:endParaRPr lang="en-US" altLang="zh-CN" sz="160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lnSpc>
                  <a:spcPct val="200000"/>
                </a:lnSpc>
                <a:buFont typeface="Wingdings" panose="05000000000000000000" pitchFamily="2" charset="2"/>
                <a:buChar char="Ø"/>
              </a:pPr>
              <a:r>
                <a:rPr lang="zh-CN" altLang="en-US" sz="1600" b="0">
                  <a:solidFill>
                    <a:schemeClr val="tx1">
                      <a:lumMod val="75000"/>
                      <a:lumOff val="25000"/>
                    </a:schemeClr>
                  </a:solidFill>
                  <a:effectLst/>
                  <a:latin typeface="Arial" panose="020B0604020202020204" pitchFamily="34" charset="0"/>
                  <a:ea typeface="微软雅黑" panose="020B0503020204020204" pitchFamily="34" charset="-122"/>
                </a:rPr>
                <a:t>客服引导成交，客户进店咨询客服根据客户需求以及客户预算范围推荐相对应的碳车</a:t>
              </a:r>
              <a:endParaRPr lang="zh-CN" altLang="en-US" sz="1600" b="0">
                <a:solidFill>
                  <a:schemeClr val="tx1">
                    <a:lumMod val="75000"/>
                    <a:lumOff val="25000"/>
                  </a:schemeClr>
                </a:solidFill>
                <a:effectLst/>
                <a:latin typeface="Arial" panose="020B0604020202020204" pitchFamily="34" charset="0"/>
                <a:ea typeface="微软雅黑" panose="020B0503020204020204" pitchFamily="34" charset="-122"/>
              </a:endParaRPr>
            </a:p>
            <a:p>
              <a:pPr>
                <a:lnSpc>
                  <a:spcPct val="150000"/>
                </a:lnSpc>
              </a:pP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52" name="矩形: 圆角 51"/>
            <p:cNvSpPr/>
            <p:nvPr/>
          </p:nvSpPr>
          <p:spPr>
            <a:xfrm>
              <a:off x="5379720" y="4986912"/>
              <a:ext cx="1627632" cy="576072"/>
            </a:xfrm>
            <a:prstGeom prst="roundRect">
              <a:avLst>
                <a:gd name="adj" fmla="val 50000"/>
              </a:avLst>
            </a:prstGeom>
            <a:gradFill>
              <a:gsLst>
                <a:gs pos="0">
                  <a:schemeClr val="accent1">
                    <a:lumMod val="5000"/>
                    <a:lumOff val="95000"/>
                  </a:schemeClr>
                </a:gs>
                <a:gs pos="100000">
                  <a:schemeClr val="accent2"/>
                </a:gs>
                <a:gs pos="0">
                  <a:schemeClr val="accent4"/>
                </a:gs>
              </a:gsLst>
              <a:lin ang="5400000" scaled="1"/>
            </a:gradFill>
            <a:ln>
              <a:noFill/>
            </a:ln>
            <a:effectLst>
              <a:glow rad="63500">
                <a:schemeClr val="accent2">
                  <a:satMod val="175000"/>
                  <a:alpha val="14000"/>
                </a:schemeClr>
              </a:glow>
              <a:outerShdw blurRad="1016000" dist="38100" dir="2700000" algn="tl" rotWithShape="0">
                <a:schemeClr val="accent4">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Arial" panose="020B0604020202020204" pitchFamily="34" charset="0"/>
                  <a:ea typeface="微软雅黑" panose="020B0503020204020204" pitchFamily="34" charset="-122"/>
                </a:rPr>
                <a:t>达成结果</a:t>
              </a:r>
              <a:endParaRPr lang="zh-CN" altLang="en-US" sz="2000" b="1" dirty="0">
                <a:solidFill>
                  <a:schemeClr val="bg1"/>
                </a:solidFill>
                <a:latin typeface="Arial" panose="020B0604020202020204" pitchFamily="34" charset="0"/>
                <a:ea typeface="微软雅黑" panose="020B0503020204020204" pitchFamily="34" charset="-122"/>
              </a:endParaRPr>
            </a:p>
          </p:txBody>
        </p:sp>
        <p:sp>
          <p:nvSpPr>
            <p:cNvPr id="53" name="文本框 52"/>
            <p:cNvSpPr txBox="1"/>
            <p:nvPr/>
          </p:nvSpPr>
          <p:spPr>
            <a:xfrm>
              <a:off x="4182046" y="5633358"/>
              <a:ext cx="4038220" cy="288797"/>
            </a:xfrm>
            <a:prstGeom prst="rect">
              <a:avLst/>
            </a:prstGeom>
            <a:noFill/>
          </p:spPr>
          <p:txBody>
            <a:bodyPr wrap="square" lIns="0" tIns="0" rIns="0" bIns="0" rtlCol="0" anchor="t">
              <a:spAutoFit/>
            </a:bodyPr>
            <a:lstStyle/>
            <a:p>
              <a:pPr algn="ctr">
                <a:lnSpc>
                  <a:spcPct val="130000"/>
                </a:lnSpc>
              </a:pPr>
              <a:r>
                <a:rPr lang="zh-CN" altLang="en-US" sz="1600" b="1">
                  <a:solidFill>
                    <a:schemeClr val="accent1"/>
                  </a:solidFill>
                  <a:latin typeface="Arial" panose="020B0604020202020204" pitchFamily="34" charset="0"/>
                  <a:ea typeface="微软雅黑" panose="020B0503020204020204" pitchFamily="34" charset="-122"/>
                </a:rPr>
                <a:t>碳车占比预计提升至</a:t>
              </a:r>
              <a:r>
                <a:rPr lang="en-US" altLang="zh-CN" sz="1600" b="1">
                  <a:solidFill>
                    <a:schemeClr val="accent1"/>
                  </a:solidFill>
                  <a:latin typeface="Arial" panose="020B0604020202020204" pitchFamily="34" charset="0"/>
                  <a:ea typeface="微软雅黑" panose="020B0503020204020204" pitchFamily="34" charset="-122"/>
                </a:rPr>
                <a:t>30%</a:t>
              </a:r>
              <a:endParaRPr lang="zh-CN" altLang="en-US" sz="1600" b="1" dirty="0">
                <a:solidFill>
                  <a:schemeClr val="accent1"/>
                </a:solidFill>
                <a:latin typeface="Arial" panose="020B0604020202020204" pitchFamily="34" charset="0"/>
                <a:ea typeface="微软雅黑" panose="020B0503020204020204" pitchFamily="34" charset="-122"/>
              </a:endParaRPr>
            </a:p>
          </p:txBody>
        </p:sp>
        <p:sp>
          <p:nvSpPr>
            <p:cNvPr id="54" name="箭头: V 形 53"/>
            <p:cNvSpPr/>
            <p:nvPr/>
          </p:nvSpPr>
          <p:spPr>
            <a:xfrm>
              <a:off x="3660481" y="2622639"/>
              <a:ext cx="311912" cy="311912"/>
            </a:xfrm>
            <a:prstGeom prst="chevron">
              <a:avLst/>
            </a:prstGeom>
            <a:gradFill>
              <a:gsLst>
                <a:gs pos="0">
                  <a:schemeClr val="accent1">
                    <a:lumMod val="5000"/>
                    <a:lumOff val="95000"/>
                  </a:schemeClr>
                </a:gs>
                <a:gs pos="100000">
                  <a:schemeClr val="accent2"/>
                </a:gs>
                <a:gs pos="0">
                  <a:schemeClr val="accent4"/>
                </a:gs>
              </a:gsLst>
              <a:lin ang="5400000" scaled="1"/>
            </a:gradFill>
            <a:ln>
              <a:noFill/>
            </a:ln>
            <a:effectLst>
              <a:glow rad="63500">
                <a:schemeClr val="accent2">
                  <a:satMod val="175000"/>
                  <a:alpha val="14000"/>
                </a:schemeClr>
              </a:glow>
              <a:outerShdw blurRad="1016000" dist="38100" dir="2700000" algn="tl" rotWithShape="0">
                <a:schemeClr val="accent4">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6" name="箭头: V 形 55"/>
            <p:cNvSpPr/>
            <p:nvPr/>
          </p:nvSpPr>
          <p:spPr>
            <a:xfrm flipH="1">
              <a:off x="8734459" y="2616502"/>
              <a:ext cx="311912" cy="311912"/>
            </a:xfrm>
            <a:prstGeom prst="chevron">
              <a:avLst/>
            </a:prstGeom>
            <a:gradFill>
              <a:gsLst>
                <a:gs pos="0">
                  <a:schemeClr val="accent1">
                    <a:lumMod val="5000"/>
                    <a:lumOff val="95000"/>
                  </a:schemeClr>
                </a:gs>
                <a:gs pos="100000">
                  <a:schemeClr val="accent2"/>
                </a:gs>
                <a:gs pos="0">
                  <a:schemeClr val="accent4"/>
                </a:gs>
              </a:gsLst>
              <a:lin ang="5400000" scaled="1"/>
            </a:gradFill>
            <a:ln>
              <a:noFill/>
            </a:ln>
            <a:effectLst>
              <a:glow rad="63500">
                <a:schemeClr val="accent2">
                  <a:satMod val="175000"/>
                  <a:alpha val="14000"/>
                </a:schemeClr>
              </a:glow>
              <a:outerShdw blurRad="1016000" dist="38100" dir="2700000" algn="tl" rotWithShape="0">
                <a:schemeClr val="accent4">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7" name="箭头: V 形 56"/>
            <p:cNvSpPr/>
            <p:nvPr/>
          </p:nvSpPr>
          <p:spPr>
            <a:xfrm rot="16200000" flipH="1">
              <a:off x="6037579" y="2406006"/>
              <a:ext cx="311912" cy="31191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1" name="箭头: V 形 60"/>
            <p:cNvSpPr/>
            <p:nvPr/>
          </p:nvSpPr>
          <p:spPr>
            <a:xfrm rot="16200000" flipH="1" flipV="1">
              <a:off x="6037579" y="4506524"/>
              <a:ext cx="311912" cy="311912"/>
            </a:xfrm>
            <a:prstGeom prst="chevron">
              <a:avLst/>
            </a:prstGeom>
            <a:gradFill>
              <a:gsLst>
                <a:gs pos="0">
                  <a:schemeClr val="accent1">
                    <a:lumMod val="5000"/>
                    <a:lumOff val="95000"/>
                  </a:schemeClr>
                </a:gs>
                <a:gs pos="100000">
                  <a:schemeClr val="accent2"/>
                </a:gs>
                <a:gs pos="0">
                  <a:schemeClr val="accent4"/>
                </a:gs>
              </a:gsLst>
              <a:lin ang="5400000" scaled="1"/>
            </a:gradFill>
            <a:ln>
              <a:noFill/>
            </a:ln>
            <a:effectLst>
              <a:glow rad="63500">
                <a:schemeClr val="accent2">
                  <a:satMod val="175000"/>
                  <a:alpha val="14000"/>
                </a:schemeClr>
              </a:glow>
              <a:outerShdw blurRad="1016000" dist="38100" dir="2700000" algn="tl" rotWithShape="0">
                <a:schemeClr val="accent4">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sp>
        <p:nvSpPr>
          <p:cNvPr id="62" name="矩形 61"/>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63" name="文本框 62"/>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19</a:t>
            </a:r>
            <a:endParaRPr lang="zh-CN" altLang="en-US" b="1" dirty="0">
              <a:latin typeface="Arial" panose="020B0604020202020204" pitchFamily="34" charset="0"/>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3000"/>
            <a:lum/>
          </a:blip>
          <a:srcRect/>
          <a:stretch>
            <a:fillRect/>
          </a:stretch>
        </a:blipFill>
        <a:effectLst/>
      </p:bgPr>
    </p:bg>
    <p:spTree>
      <p:nvGrpSpPr>
        <p:cNvPr id="1" name=""/>
        <p:cNvGrpSpPr/>
        <p:nvPr/>
      </p:nvGrpSpPr>
      <p:grpSpPr>
        <a:xfrm>
          <a:off x="0" y="0"/>
          <a:ext cx="0" cy="0"/>
          <a:chOff x="0" y="0"/>
          <a:chExt cx="0" cy="0"/>
        </a:xfrm>
      </p:grpSpPr>
      <p:sp>
        <p:nvSpPr>
          <p:cNvPr id="34" name="矩形 33"/>
          <p:cNvSpPr/>
          <p:nvPr/>
        </p:nvSpPr>
        <p:spPr>
          <a:xfrm>
            <a:off x="-12834" y="1080909"/>
            <a:ext cx="12204834" cy="166505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dirty="0"/>
          </a:p>
        </p:txBody>
      </p:sp>
      <p:sp>
        <p:nvSpPr>
          <p:cNvPr id="3" name="文本框 2"/>
          <p:cNvSpPr txBox="1"/>
          <p:nvPr/>
        </p:nvSpPr>
        <p:spPr>
          <a:xfrm>
            <a:off x="2383221" y="5340649"/>
            <a:ext cx="7425559" cy="2215991"/>
          </a:xfrm>
          <a:prstGeom prst="rect">
            <a:avLst/>
          </a:prstGeom>
          <a:noFill/>
        </p:spPr>
        <p:txBody>
          <a:bodyPr wrap="none" rtlCol="0">
            <a:spAutoFit/>
          </a:bodyPr>
          <a:lstStyle/>
          <a:p>
            <a:pPr algn="ctr"/>
            <a:r>
              <a:rPr lang="en-US" altLang="zh-CN" sz="13800" dirty="0">
                <a:solidFill>
                  <a:schemeClr val="accent6">
                    <a:lumMod val="20000"/>
                    <a:lumOff val="80000"/>
                    <a:alpha val="17000"/>
                  </a:schemeClr>
                </a:solidFill>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accent6">
                  <a:lumMod val="20000"/>
                  <a:lumOff val="80000"/>
                  <a:alpha val="17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 name="直接连接符 3"/>
          <p:cNvCxnSpPr/>
          <p:nvPr/>
        </p:nvCxnSpPr>
        <p:spPr>
          <a:xfrm>
            <a:off x="1045092"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8" name="矩形 7"/>
          <p:cNvSpPr/>
          <p:nvPr/>
        </p:nvSpPr>
        <p:spPr>
          <a:xfrm>
            <a:off x="-10982" y="1076926"/>
            <a:ext cx="12204834" cy="1665051"/>
          </a:xfrm>
          <a:prstGeom prst="rect">
            <a:avLst/>
          </a:prstGeom>
          <a:gradFill flip="none" rotWithShape="1">
            <a:gsLst>
              <a:gs pos="0">
                <a:schemeClr val="accent1">
                  <a:alpha val="85000"/>
                </a:schemeClr>
              </a:gs>
              <a:gs pos="98000">
                <a:schemeClr val="accent2">
                  <a:alpha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dirty="0"/>
          </a:p>
        </p:txBody>
      </p:sp>
      <p:sp>
        <p:nvSpPr>
          <p:cNvPr id="9" name="文本框 8"/>
          <p:cNvSpPr txBox="1"/>
          <p:nvPr/>
        </p:nvSpPr>
        <p:spPr>
          <a:xfrm>
            <a:off x="4782097" y="1268775"/>
            <a:ext cx="2596572" cy="1231106"/>
          </a:xfrm>
          <a:prstGeom prst="rect">
            <a:avLst/>
          </a:prstGeom>
          <a:noFill/>
        </p:spPr>
        <p:txBody>
          <a:bodyPr wrap="square" lIns="0" tIns="0" rIns="0" bIns="0" rtlCol="0">
            <a:spAutoFit/>
          </a:bodyPr>
          <a:lstStyle/>
          <a:p>
            <a:pPr algn="ctr"/>
            <a:r>
              <a:rPr lang="zh-CN" altLang="en-US" sz="8000" b="1">
                <a:solidFill>
                  <a:schemeClr val="bg1">
                    <a:lumMod val="9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rPr>
              <a:t>目 录</a:t>
            </a:r>
            <a:endParaRPr lang="zh-CN" altLang="en-US" sz="8000" b="1" dirty="0">
              <a:solidFill>
                <a:schemeClr val="bg1">
                  <a:lumMod val="95000"/>
                </a:schemeClr>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endParaRPr>
          </a:p>
        </p:txBody>
      </p:sp>
      <p:cxnSp>
        <p:nvCxnSpPr>
          <p:cNvPr id="10" name="直接连接符 9"/>
          <p:cNvCxnSpPr/>
          <p:nvPr/>
        </p:nvCxnSpPr>
        <p:spPr>
          <a:xfrm>
            <a:off x="3927907"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6810722"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9693538" y="2690047"/>
            <a:ext cx="1429052" cy="0"/>
          </a:xfrm>
          <a:prstGeom prst="line">
            <a:avLst/>
          </a:prstGeom>
          <a:gradFill flip="none" rotWithShape="1">
            <a:gsLst>
              <a:gs pos="0">
                <a:srgbClr val="DE2A00">
                  <a:alpha val="85000"/>
                </a:srgbClr>
              </a:gs>
              <a:gs pos="98000">
                <a:srgbClr val="FFA015">
                  <a:alpha val="85000"/>
                </a:srgbClr>
              </a:gs>
            </a:gsLst>
            <a:lin ang="0" scaled="0"/>
            <a:tileRect/>
          </a:gradFill>
          <a:ln w="34925">
            <a:gradFill>
              <a:gsLst>
                <a:gs pos="0">
                  <a:schemeClr val="accent1"/>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nvGrpSpPr>
          <p:cNvPr id="36" name="组合 35"/>
          <p:cNvGrpSpPr/>
          <p:nvPr/>
        </p:nvGrpSpPr>
        <p:grpSpPr>
          <a:xfrm>
            <a:off x="793155" y="3407800"/>
            <a:ext cx="1645707" cy="2573463"/>
            <a:chOff x="793155" y="3407800"/>
            <a:chExt cx="1645707" cy="2573463"/>
          </a:xfrm>
        </p:grpSpPr>
        <p:sp>
          <p:nvSpPr>
            <p:cNvPr id="5" name="文本框 4"/>
            <p:cNvSpPr txBox="1"/>
            <p:nvPr/>
          </p:nvSpPr>
          <p:spPr>
            <a:xfrm>
              <a:off x="1074558" y="3407800"/>
              <a:ext cx="1141338" cy="1231106"/>
            </a:xfrm>
            <a:prstGeom prst="rect">
              <a:avLst/>
            </a:prstGeom>
            <a:noFill/>
            <a:effectLst>
              <a:outerShdw blurRad="50800" dist="38100" dir="2700000" algn="tl" rotWithShape="0">
                <a:prstClr val="black">
                  <a:alpha val="40000"/>
                </a:prstClr>
              </a:outerShdw>
            </a:effectLst>
          </p:spPr>
          <p:txBody>
            <a:bodyPr wrap="none" lIns="0" tIns="0" rIns="0" bIns="0" rtlCol="0">
              <a:spAutoFit/>
            </a:bodyPr>
            <a:lstStyle/>
            <a:p>
              <a:pPr algn="ctr"/>
              <a:r>
                <a:rPr lang="en-US" altLang="zh-CN"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rPr>
                <a:t>01</a:t>
              </a:r>
              <a:endParaRPr lang="zh-CN" altLang="en-US"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endParaRPr>
            </a:p>
          </p:txBody>
        </p:sp>
        <p:sp>
          <p:nvSpPr>
            <p:cNvPr id="6" name="文本框 5"/>
            <p:cNvSpPr txBox="1"/>
            <p:nvPr/>
          </p:nvSpPr>
          <p:spPr>
            <a:xfrm>
              <a:off x="901875" y="4986919"/>
              <a:ext cx="1436291" cy="430887"/>
            </a:xfrm>
            <a:prstGeom prst="rect">
              <a:avLst/>
            </a:prstGeom>
            <a:noFill/>
          </p:spPr>
          <p:txBody>
            <a:bodyPr wrap="none" lIns="0" tIns="0" rIns="0" bIns="0" rtlCol="0">
              <a:spAutoFit/>
            </a:bodyPr>
            <a:lstStyle/>
            <a:p>
              <a:pPr algn="ctr"/>
              <a:r>
                <a:rPr lang="zh-CN" altLang="en-US" sz="2800" b="1" dirty="0">
                  <a:latin typeface="Arial" panose="020B0604020202020204" pitchFamily="34" charset="0"/>
                  <a:ea typeface="微软雅黑" panose="020B0503020204020204" pitchFamily="34" charset="-122"/>
                </a:rPr>
                <a:t>销售概况</a:t>
              </a:r>
              <a:endParaRPr lang="zh-CN" altLang="en-US" sz="2800" b="1" dirty="0">
                <a:latin typeface="Arial" panose="020B0604020202020204" pitchFamily="34" charset="0"/>
                <a:ea typeface="微软雅黑" panose="020B0503020204020204" pitchFamily="34" charset="-122"/>
              </a:endParaRPr>
            </a:p>
          </p:txBody>
        </p:sp>
        <p:sp>
          <p:nvSpPr>
            <p:cNvPr id="7" name="文本框 6"/>
            <p:cNvSpPr txBox="1"/>
            <p:nvPr/>
          </p:nvSpPr>
          <p:spPr>
            <a:xfrm>
              <a:off x="793155" y="5765819"/>
              <a:ext cx="1645707" cy="215444"/>
            </a:xfrm>
            <a:prstGeom prst="rect">
              <a:avLst/>
            </a:prstGeom>
            <a:noFill/>
          </p:spPr>
          <p:txBody>
            <a:bodyPr wrap="none" lIns="0" tIns="0" rIns="0" bIns="0" rtlCol="0">
              <a:spAutoFit/>
            </a:bodyPr>
            <a:lstStyle/>
            <a:p>
              <a:pPr algn="ctr"/>
              <a:r>
                <a:rPr lang="en-US" altLang="zh-CN" sz="1400" b="1" dirty="0">
                  <a:solidFill>
                    <a:schemeClr val="tx1">
                      <a:lumMod val="65000"/>
                      <a:lumOff val="35000"/>
                    </a:schemeClr>
                  </a:solidFill>
                  <a:latin typeface="Arial" panose="020B0604020202020204" pitchFamily="34" charset="0"/>
                  <a:ea typeface="微软雅黑" panose="020B0503020204020204" pitchFamily="34" charset="-122"/>
                </a:rPr>
                <a:t>SUMMARY  SALES</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endParaRPr>
            </a:p>
          </p:txBody>
        </p:sp>
      </p:grpSp>
      <p:cxnSp>
        <p:nvCxnSpPr>
          <p:cNvPr id="22" name="直接连接符 21"/>
          <p:cNvCxnSpPr/>
          <p:nvPr/>
        </p:nvCxnSpPr>
        <p:spPr>
          <a:xfrm>
            <a:off x="5747380" y="2540697"/>
            <a:ext cx="671975" cy="0"/>
          </a:xfrm>
          <a:prstGeom prst="line">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3" name="L 形 22"/>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24" name="L 形 23"/>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nvGrpSpPr>
          <p:cNvPr id="37" name="组合 36"/>
          <p:cNvGrpSpPr/>
          <p:nvPr/>
        </p:nvGrpSpPr>
        <p:grpSpPr>
          <a:xfrm>
            <a:off x="7739431" y="3407800"/>
            <a:ext cx="1436291" cy="2573463"/>
            <a:chOff x="901875" y="3407800"/>
            <a:chExt cx="1436291" cy="2573463"/>
          </a:xfrm>
        </p:grpSpPr>
        <p:sp>
          <p:nvSpPr>
            <p:cNvPr id="38" name="文本框 37"/>
            <p:cNvSpPr txBox="1"/>
            <p:nvPr/>
          </p:nvSpPr>
          <p:spPr>
            <a:xfrm>
              <a:off x="1074558" y="3407800"/>
              <a:ext cx="1141338" cy="1231106"/>
            </a:xfrm>
            <a:prstGeom prst="rect">
              <a:avLst/>
            </a:prstGeom>
            <a:noFill/>
          </p:spPr>
          <p:txBody>
            <a:bodyPr wrap="none" lIns="0" tIns="0" rIns="0" bIns="0" rtlCol="0">
              <a:spAutoFit/>
            </a:bodyPr>
            <a:lstStyle/>
            <a:p>
              <a:pPr algn="ctr"/>
              <a:r>
                <a:rPr lang="en-US" altLang="zh-CN"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rPr>
                <a:t>04</a:t>
              </a:r>
              <a:endParaRPr lang="zh-CN" altLang="en-US"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endParaRPr>
            </a:p>
          </p:txBody>
        </p:sp>
        <p:sp>
          <p:nvSpPr>
            <p:cNvPr id="39" name="文本框 38"/>
            <p:cNvSpPr txBox="1"/>
            <p:nvPr/>
          </p:nvSpPr>
          <p:spPr>
            <a:xfrm>
              <a:off x="901875" y="4986919"/>
              <a:ext cx="1436291" cy="430887"/>
            </a:xfrm>
            <a:prstGeom prst="rect">
              <a:avLst/>
            </a:prstGeom>
            <a:noFill/>
          </p:spPr>
          <p:txBody>
            <a:bodyPr wrap="none" lIns="0" tIns="0" rIns="0" bIns="0" rtlCol="0">
              <a:spAutoFit/>
            </a:bodyPr>
            <a:lstStyle/>
            <a:p>
              <a:pPr algn="ctr"/>
              <a:r>
                <a:rPr lang="zh-CN" altLang="en-US" sz="2800" b="1" dirty="0">
                  <a:latin typeface="Arial" panose="020B0604020202020204" pitchFamily="34" charset="0"/>
                  <a:ea typeface="微软雅黑" panose="020B0503020204020204" pitchFamily="34" charset="-122"/>
                </a:rPr>
                <a:t>工作规划</a:t>
              </a:r>
              <a:endParaRPr lang="zh-CN" altLang="en-US" sz="2800" b="1" dirty="0">
                <a:latin typeface="Arial" panose="020B0604020202020204" pitchFamily="34" charset="0"/>
                <a:ea typeface="微软雅黑" panose="020B0503020204020204" pitchFamily="34" charset="-122"/>
              </a:endParaRPr>
            </a:p>
          </p:txBody>
        </p:sp>
        <p:sp>
          <p:nvSpPr>
            <p:cNvPr id="40" name="文本框 39"/>
            <p:cNvSpPr txBox="1"/>
            <p:nvPr/>
          </p:nvSpPr>
          <p:spPr>
            <a:xfrm>
              <a:off x="967597" y="5765819"/>
              <a:ext cx="1296829" cy="215444"/>
            </a:xfrm>
            <a:prstGeom prst="rect">
              <a:avLst/>
            </a:prstGeom>
            <a:noFill/>
          </p:spPr>
          <p:txBody>
            <a:bodyPr wrap="none" lIns="0" tIns="0" rIns="0" bIns="0" rtlCol="0">
              <a:spAutoFit/>
            </a:bodyPr>
            <a:lstStyle/>
            <a:p>
              <a:pPr algn="ctr"/>
              <a:r>
                <a:rPr lang="en-US" altLang="zh-CN" sz="1400" b="1" dirty="0">
                  <a:solidFill>
                    <a:schemeClr val="tx1">
                      <a:lumMod val="65000"/>
                      <a:lumOff val="35000"/>
                    </a:schemeClr>
                  </a:solidFill>
                  <a:latin typeface="Arial" panose="020B0604020202020204" pitchFamily="34" charset="0"/>
                  <a:ea typeface="微软雅黑" panose="020B0503020204020204" pitchFamily="34" charset="-122"/>
                </a:rPr>
                <a:t>WOR PLANING</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endParaRPr>
            </a:p>
          </p:txBody>
        </p:sp>
      </p:grpSp>
      <p:grpSp>
        <p:nvGrpSpPr>
          <p:cNvPr id="41" name="组合 40"/>
          <p:cNvGrpSpPr/>
          <p:nvPr/>
        </p:nvGrpSpPr>
        <p:grpSpPr>
          <a:xfrm>
            <a:off x="5460245" y="3407800"/>
            <a:ext cx="1436291" cy="2573463"/>
            <a:chOff x="901874" y="3407800"/>
            <a:chExt cx="1436291" cy="2573463"/>
          </a:xfrm>
        </p:grpSpPr>
        <p:sp>
          <p:nvSpPr>
            <p:cNvPr id="42" name="文本框 41"/>
            <p:cNvSpPr txBox="1"/>
            <p:nvPr/>
          </p:nvSpPr>
          <p:spPr>
            <a:xfrm>
              <a:off x="1074558" y="3407800"/>
              <a:ext cx="1141338" cy="1231106"/>
            </a:xfrm>
            <a:prstGeom prst="rect">
              <a:avLst/>
            </a:prstGeom>
            <a:noFill/>
          </p:spPr>
          <p:txBody>
            <a:bodyPr wrap="none" lIns="0" tIns="0" rIns="0" bIns="0" rtlCol="0">
              <a:spAutoFit/>
            </a:bodyPr>
            <a:lstStyle/>
            <a:p>
              <a:pPr algn="ctr"/>
              <a:r>
                <a:rPr lang="en-US" altLang="zh-CN"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rPr>
                <a:t>03</a:t>
              </a:r>
              <a:endParaRPr lang="zh-CN" altLang="en-US"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endParaRPr>
            </a:p>
          </p:txBody>
        </p:sp>
        <p:sp>
          <p:nvSpPr>
            <p:cNvPr id="43" name="文本框 42"/>
            <p:cNvSpPr txBox="1"/>
            <p:nvPr/>
          </p:nvSpPr>
          <p:spPr>
            <a:xfrm>
              <a:off x="901874" y="4986919"/>
              <a:ext cx="1436291" cy="430887"/>
            </a:xfrm>
            <a:prstGeom prst="rect">
              <a:avLst/>
            </a:prstGeom>
            <a:noFill/>
          </p:spPr>
          <p:txBody>
            <a:bodyPr wrap="none" lIns="0" tIns="0" rIns="0" bIns="0" rtlCol="0">
              <a:spAutoFit/>
            </a:bodyPr>
            <a:lstStyle/>
            <a:p>
              <a:pPr algn="ctr"/>
              <a:r>
                <a:rPr lang="zh-CN" altLang="en-US" sz="2800" b="1" dirty="0">
                  <a:latin typeface="Arial" panose="020B0604020202020204" pitchFamily="34" charset="0"/>
                  <a:ea typeface="微软雅黑" panose="020B0503020204020204" pitchFamily="34" charset="-122"/>
                </a:rPr>
                <a:t>售后问题</a:t>
              </a:r>
              <a:endParaRPr lang="zh-CN" altLang="en-US" sz="2800" b="1" dirty="0">
                <a:latin typeface="Arial" panose="020B0604020202020204" pitchFamily="34" charset="0"/>
                <a:ea typeface="微软雅黑" panose="020B0503020204020204" pitchFamily="34" charset="-122"/>
              </a:endParaRPr>
            </a:p>
          </p:txBody>
        </p:sp>
        <p:sp>
          <p:nvSpPr>
            <p:cNvPr id="44" name="文本框 43"/>
            <p:cNvSpPr txBox="1"/>
            <p:nvPr/>
          </p:nvSpPr>
          <p:spPr>
            <a:xfrm>
              <a:off x="987629" y="5765819"/>
              <a:ext cx="1256754" cy="215444"/>
            </a:xfrm>
            <a:prstGeom prst="rect">
              <a:avLst/>
            </a:prstGeom>
            <a:noFill/>
          </p:spPr>
          <p:txBody>
            <a:bodyPr wrap="none" lIns="0" tIns="0" rIns="0" bIns="0" rtlCol="0">
              <a:spAutoFit/>
            </a:bodyPr>
            <a:lstStyle/>
            <a:p>
              <a:pPr algn="ctr"/>
              <a:r>
                <a:rPr lang="en-US" altLang="zh-CN" sz="1400" b="1" dirty="0">
                  <a:solidFill>
                    <a:schemeClr val="tx1">
                      <a:lumMod val="65000"/>
                      <a:lumOff val="35000"/>
                    </a:schemeClr>
                  </a:solidFill>
                  <a:latin typeface="Arial" panose="020B0604020202020204" pitchFamily="34" charset="0"/>
                  <a:ea typeface="微软雅黑" panose="020B0503020204020204" pitchFamily="34" charset="-122"/>
                </a:rPr>
                <a:t>AFTER-SALES</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endParaRPr>
            </a:p>
          </p:txBody>
        </p:sp>
      </p:grpSp>
      <p:grpSp>
        <p:nvGrpSpPr>
          <p:cNvPr id="45" name="组合 44"/>
          <p:cNvGrpSpPr/>
          <p:nvPr/>
        </p:nvGrpSpPr>
        <p:grpSpPr>
          <a:xfrm>
            <a:off x="3091673" y="3407800"/>
            <a:ext cx="1607043" cy="2573463"/>
            <a:chOff x="812487" y="3407800"/>
            <a:chExt cx="1607043" cy="2573463"/>
          </a:xfrm>
        </p:grpSpPr>
        <p:sp>
          <p:nvSpPr>
            <p:cNvPr id="46" name="文本框 45"/>
            <p:cNvSpPr txBox="1"/>
            <p:nvPr/>
          </p:nvSpPr>
          <p:spPr>
            <a:xfrm>
              <a:off x="1074558" y="3407800"/>
              <a:ext cx="1141338" cy="1231106"/>
            </a:xfrm>
            <a:prstGeom prst="rect">
              <a:avLst/>
            </a:prstGeom>
            <a:noFill/>
          </p:spPr>
          <p:txBody>
            <a:bodyPr wrap="none" lIns="0" tIns="0" rIns="0" bIns="0" rtlCol="0">
              <a:spAutoFit/>
            </a:bodyPr>
            <a:lstStyle/>
            <a:p>
              <a:pPr algn="ctr"/>
              <a:r>
                <a:rPr lang="en-US" altLang="zh-CN"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rPr>
                <a:t>02</a:t>
              </a:r>
              <a:endParaRPr lang="zh-CN" altLang="en-US"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endParaRPr>
            </a:p>
          </p:txBody>
        </p:sp>
        <p:sp>
          <p:nvSpPr>
            <p:cNvPr id="47" name="文本框 46"/>
            <p:cNvSpPr txBox="1"/>
            <p:nvPr/>
          </p:nvSpPr>
          <p:spPr>
            <a:xfrm>
              <a:off x="901875" y="4986919"/>
              <a:ext cx="1436291" cy="430887"/>
            </a:xfrm>
            <a:prstGeom prst="rect">
              <a:avLst/>
            </a:prstGeom>
            <a:noFill/>
          </p:spPr>
          <p:txBody>
            <a:bodyPr wrap="none" lIns="0" tIns="0" rIns="0" bIns="0" rtlCol="0">
              <a:spAutoFit/>
            </a:bodyPr>
            <a:lstStyle/>
            <a:p>
              <a:pPr algn="ctr"/>
              <a:r>
                <a:rPr lang="zh-CN" altLang="en-US" sz="2800" b="1" dirty="0">
                  <a:latin typeface="Arial" panose="020B0604020202020204" pitchFamily="34" charset="0"/>
                  <a:ea typeface="微软雅黑" panose="020B0503020204020204" pitchFamily="34" charset="-122"/>
                </a:rPr>
                <a:t>用户画像</a:t>
              </a:r>
              <a:endParaRPr lang="zh-CN" altLang="en-US" sz="2800" b="1" dirty="0">
                <a:latin typeface="Arial" panose="020B0604020202020204" pitchFamily="34" charset="0"/>
                <a:ea typeface="微软雅黑" panose="020B0503020204020204" pitchFamily="34" charset="-122"/>
              </a:endParaRPr>
            </a:p>
          </p:txBody>
        </p:sp>
        <p:sp>
          <p:nvSpPr>
            <p:cNvPr id="48" name="文本框 47"/>
            <p:cNvSpPr txBox="1"/>
            <p:nvPr/>
          </p:nvSpPr>
          <p:spPr>
            <a:xfrm>
              <a:off x="812487" y="5765819"/>
              <a:ext cx="1607043" cy="215444"/>
            </a:xfrm>
            <a:prstGeom prst="rect">
              <a:avLst/>
            </a:prstGeom>
            <a:noFill/>
          </p:spPr>
          <p:txBody>
            <a:bodyPr wrap="none" lIns="0" tIns="0" rIns="0" bIns="0" rtlCol="0">
              <a:spAutoFit/>
            </a:bodyPr>
            <a:lstStyle/>
            <a:p>
              <a:pPr algn="ctr"/>
              <a:r>
                <a:rPr lang="en-US" altLang="zh-CN" sz="1400" b="1" dirty="0">
                  <a:solidFill>
                    <a:schemeClr val="tx1">
                      <a:lumMod val="65000"/>
                      <a:lumOff val="35000"/>
                    </a:schemeClr>
                  </a:solidFill>
                  <a:latin typeface="Arial" panose="020B0604020202020204" pitchFamily="34" charset="0"/>
                  <a:ea typeface="微软雅黑" panose="020B0503020204020204" pitchFamily="34" charset="-122"/>
                </a:rPr>
                <a:t>USER PORTRAINS</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endParaRPr>
            </a:p>
          </p:txBody>
        </p:sp>
      </p:grpSp>
      <p:grpSp>
        <p:nvGrpSpPr>
          <p:cNvPr id="49" name="组合 48"/>
          <p:cNvGrpSpPr/>
          <p:nvPr/>
        </p:nvGrpSpPr>
        <p:grpSpPr>
          <a:xfrm>
            <a:off x="9754919" y="3407800"/>
            <a:ext cx="1955665" cy="2573463"/>
            <a:chOff x="638177" y="3407800"/>
            <a:chExt cx="1955665" cy="2573463"/>
          </a:xfrm>
        </p:grpSpPr>
        <p:sp>
          <p:nvSpPr>
            <p:cNvPr id="50" name="文本框 49"/>
            <p:cNvSpPr txBox="1">
              <a:spLocks noGrp="1" noRot="1" noMove="1" noResize="1" noEditPoints="1" noAdjustHandles="1" noChangeArrowheads="1" noChangeShapeType="1"/>
            </p:cNvSpPr>
            <p:nvPr/>
          </p:nvSpPr>
          <p:spPr>
            <a:xfrm>
              <a:off x="1012041" y="3407800"/>
              <a:ext cx="1266372" cy="1231106"/>
            </a:xfrm>
            <a:prstGeom prst="rect">
              <a:avLst/>
            </a:prstGeom>
            <a:noFill/>
          </p:spPr>
          <p:txBody>
            <a:bodyPr wrap="square" lIns="0" tIns="0" rIns="0" bIns="0" rtlCol="0">
              <a:spAutoFit/>
            </a:bodyPr>
            <a:lstStyle/>
            <a:p>
              <a:pPr algn="ctr"/>
              <a:r>
                <a:rPr lang="en-US" altLang="zh-CN"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rPr>
                <a:t>05</a:t>
              </a:r>
              <a:endParaRPr lang="zh-CN" altLang="en-US" sz="8000" b="1" dirty="0">
                <a:ln w="34925" cmpd="dbl">
                  <a:solidFill>
                    <a:srgbClr val="EE732C"/>
                  </a:solidFill>
                </a:ln>
                <a:blipFill dpi="0" rotWithShape="1">
                  <a:blip r:embed="rId3"/>
                  <a:srcRect/>
                  <a:tile tx="6350" ty="-241300" sx="100000" sy="100000" flip="none" algn="tl"/>
                </a:blipFill>
                <a:effectLst>
                  <a:outerShdw blurRad="38100" dist="38100" dir="2700000" algn="tl">
                    <a:srgbClr val="000000">
                      <a:alpha val="43137"/>
                    </a:srgbClr>
                  </a:outerShdw>
                  <a:reflection stA="30000" endPos="43000" dist="63500" dir="5400000" sy="-100000" algn="bl" rotWithShape="0"/>
                </a:effectLst>
                <a:latin typeface="Arial" panose="020B0604020202020204" pitchFamily="34" charset="0"/>
                <a:ea typeface="微软雅黑" panose="020B0503020204020204" pitchFamily="34" charset="-122"/>
              </a:endParaRPr>
            </a:p>
          </p:txBody>
        </p:sp>
        <p:sp>
          <p:nvSpPr>
            <p:cNvPr id="51" name="文本框 50"/>
            <p:cNvSpPr txBox="1"/>
            <p:nvPr/>
          </p:nvSpPr>
          <p:spPr>
            <a:xfrm>
              <a:off x="901872" y="4986919"/>
              <a:ext cx="1436291" cy="430887"/>
            </a:xfrm>
            <a:prstGeom prst="rect">
              <a:avLst/>
            </a:prstGeom>
            <a:noFill/>
          </p:spPr>
          <p:txBody>
            <a:bodyPr wrap="none" lIns="0" tIns="0" rIns="0" bIns="0" rtlCol="0">
              <a:spAutoFit/>
            </a:bodyPr>
            <a:lstStyle/>
            <a:p>
              <a:pPr algn="ctr"/>
              <a:r>
                <a:rPr lang="zh-CN" altLang="en-US" sz="2800" b="1" dirty="0">
                  <a:latin typeface="Arial" panose="020B0604020202020204" pitchFamily="34" charset="0"/>
                  <a:ea typeface="微软雅黑" panose="020B0503020204020204" pitchFamily="34" charset="-122"/>
                </a:rPr>
                <a:t>问题反馈</a:t>
              </a:r>
              <a:endParaRPr lang="zh-CN" altLang="en-US" sz="2800" b="1" dirty="0">
                <a:latin typeface="Arial" panose="020B0604020202020204" pitchFamily="34" charset="0"/>
                <a:ea typeface="微软雅黑" panose="020B0503020204020204" pitchFamily="34" charset="-122"/>
              </a:endParaRPr>
            </a:p>
          </p:txBody>
        </p:sp>
        <p:sp>
          <p:nvSpPr>
            <p:cNvPr id="52" name="文本框 51"/>
            <p:cNvSpPr txBox="1"/>
            <p:nvPr/>
          </p:nvSpPr>
          <p:spPr>
            <a:xfrm>
              <a:off x="638177" y="5765819"/>
              <a:ext cx="1955665" cy="215444"/>
            </a:xfrm>
            <a:prstGeom prst="rect">
              <a:avLst/>
            </a:prstGeom>
            <a:noFill/>
          </p:spPr>
          <p:txBody>
            <a:bodyPr wrap="none" lIns="0" tIns="0" rIns="0" bIns="0" rtlCol="0">
              <a:spAutoFit/>
            </a:bodyPr>
            <a:lstStyle/>
            <a:p>
              <a:pPr algn="ctr"/>
              <a:r>
                <a:rPr lang="en-US" altLang="zh-CN" sz="1400" b="1" dirty="0">
                  <a:solidFill>
                    <a:schemeClr val="tx1">
                      <a:lumMod val="65000"/>
                      <a:lumOff val="35000"/>
                    </a:schemeClr>
                  </a:solidFill>
                  <a:latin typeface="Arial" panose="020B0604020202020204" pitchFamily="34" charset="0"/>
                  <a:ea typeface="微软雅黑" panose="020B0503020204020204" pitchFamily="34" charset="-122"/>
                </a:rPr>
                <a:t>PROBLRM FEEDBACK</a:t>
              </a:r>
              <a:endParaRPr lang="zh-CN" altLang="en-US" sz="1400" b="1" dirty="0">
                <a:solidFill>
                  <a:schemeClr val="tx1">
                    <a:lumMod val="65000"/>
                    <a:lumOff val="35000"/>
                  </a:schemeClr>
                </a:solidFill>
                <a:latin typeface="Arial" panose="020B0604020202020204" pitchFamily="34" charset="0"/>
                <a:ea typeface="微软雅黑" panose="020B0503020204020204" pitchFamily="34" charset="-122"/>
              </a:endParaRPr>
            </a:p>
          </p:txBody>
        </p:sp>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333" y="194198"/>
            <a:ext cx="2157719" cy="373054"/>
          </a:xfrm>
          <a:prstGeom prst="rect">
            <a:avLst/>
          </a:prstGeom>
        </p:spPr>
      </p:pic>
      <p:sp>
        <p:nvSpPr>
          <p:cNvPr id="11" name="文本框 10"/>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02</a:t>
            </a:r>
            <a:endParaRPr lang="zh-CN" altLang="en-US" b="1" dirty="0">
              <a:latin typeface="Arial" panose="020B0604020202020204" pitchFamily="34" charset="0"/>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1">
            <a:alphaModFix amt="4000"/>
            <a:extLst>
              <a:ext uri="{BEBA8EAE-BF5A-486C-A8C5-ECC9F3942E4B}">
                <a14:imgProps xmlns:a14="http://schemas.microsoft.com/office/drawing/2010/main">
                  <a14:imgLayer r:embed="rId2">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3">
            <a:alphaModFix amt="5000"/>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90021" y="1040283"/>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流量获取</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62" name="矩形 61"/>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63" name="文本框 62"/>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20</a:t>
            </a:r>
            <a:endParaRPr lang="zh-CN" altLang="en-US" b="1" dirty="0">
              <a:latin typeface="Arial" panose="020B0604020202020204" pitchFamily="34" charset="0"/>
              <a:ea typeface="微软雅黑" panose="020B0503020204020204" pitchFamily="34" charset="-122"/>
            </a:endParaRPr>
          </a:p>
        </p:txBody>
      </p:sp>
      <p:grpSp>
        <p:nvGrpSpPr>
          <p:cNvPr id="133" name="组合 132"/>
          <p:cNvGrpSpPr/>
          <p:nvPr/>
        </p:nvGrpSpPr>
        <p:grpSpPr>
          <a:xfrm>
            <a:off x="349806" y="1807875"/>
            <a:ext cx="11629448" cy="4295248"/>
            <a:chOff x="300710" y="1660589"/>
            <a:chExt cx="11629448" cy="4295248"/>
          </a:xfrm>
        </p:grpSpPr>
        <p:sp>
          <p:nvSpPr>
            <p:cNvPr id="90" name="Body-1"/>
            <p:cNvSpPr txBox="1"/>
            <p:nvPr>
              <p:custDataLst>
                <p:tags r:id="rId5"/>
              </p:custDataLst>
            </p:nvPr>
          </p:nvSpPr>
          <p:spPr>
            <a:xfrm>
              <a:off x="540048" y="4329898"/>
              <a:ext cx="2049729" cy="1046037"/>
            </a:xfrm>
            <a:prstGeom prst="rect">
              <a:avLst/>
            </a:prstGeom>
          </p:spPr>
          <p:txBody>
            <a:bodyPr wrap="square" rtlCol="0" anchor="t" anchorCtr="0">
              <a:noAutofit/>
            </a:bodyPr>
            <a:lstStyle>
              <a:defPPr>
                <a:defRPr lang="zh-CN"/>
              </a:defPPr>
              <a:lvl1pPr>
                <a:lnSpc>
                  <a:spcPts val="1500"/>
                </a:lnSpc>
                <a:defRPr sz="1200"/>
              </a:lvl1pPr>
            </a:lstStyle>
            <a:p>
              <a:pPr marL="171450" indent="-171450">
                <a:lnSpc>
                  <a:spcPct val="150000"/>
                </a:lnSpc>
                <a:buFont typeface="Wingdings" panose="05000000000000000000" pitchFamily="2" charset="2"/>
                <a:buChar char="Ø"/>
              </a:pPr>
              <a:r>
                <a:rPr lang="zh-CN" altLang="en-US" sz="1400">
                  <a:solidFill>
                    <a:schemeClr val="tx1">
                      <a:lumMod val="85000"/>
                      <a:lumOff val="15000"/>
                    </a:schemeClr>
                  </a:solidFill>
                  <a:latin typeface="+mn-ea"/>
                </a:rPr>
                <a:t>搜索端主要来自于关键词，长尾词</a:t>
              </a:r>
              <a:r>
                <a:rPr lang="en-US" altLang="zh-CN" sz="1400">
                  <a:solidFill>
                    <a:schemeClr val="tx1">
                      <a:lumMod val="85000"/>
                      <a:lumOff val="15000"/>
                    </a:schemeClr>
                  </a:solidFill>
                  <a:latin typeface="+mn-ea"/>
                </a:rPr>
                <a:t>——</a:t>
              </a:r>
              <a:r>
                <a:rPr lang="zh-CN" altLang="en-US" sz="1400">
                  <a:solidFill>
                    <a:schemeClr val="tx1">
                      <a:lumMod val="85000"/>
                      <a:lumOff val="15000"/>
                    </a:schemeClr>
                  </a:solidFill>
                  <a:latin typeface="+mn-ea"/>
                </a:rPr>
                <a:t>品牌词</a:t>
              </a:r>
              <a:r>
                <a:rPr lang="en-US" altLang="zh-CN" sz="1400">
                  <a:solidFill>
                    <a:schemeClr val="tx1">
                      <a:lumMod val="85000"/>
                      <a:lumOff val="15000"/>
                    </a:schemeClr>
                  </a:solidFill>
                  <a:latin typeface="+mn-ea"/>
                </a:rPr>
                <a:t>——</a:t>
              </a:r>
              <a:r>
                <a:rPr lang="zh-CN" altLang="en-US" sz="1400">
                  <a:solidFill>
                    <a:schemeClr val="tx1">
                      <a:lumMod val="85000"/>
                      <a:lumOff val="15000"/>
                    </a:schemeClr>
                  </a:solidFill>
                  <a:latin typeface="+mn-ea"/>
                </a:rPr>
                <a:t>行业大词</a:t>
              </a:r>
              <a:endParaRPr lang="en-US" altLang="zh-CN" sz="1400">
                <a:solidFill>
                  <a:schemeClr val="tx1">
                    <a:lumMod val="85000"/>
                    <a:lumOff val="15000"/>
                  </a:schemeClr>
                </a:solidFill>
                <a:latin typeface="+mn-ea"/>
              </a:endParaRPr>
            </a:p>
            <a:p>
              <a:pPr marL="171450" indent="-171450">
                <a:lnSpc>
                  <a:spcPct val="150000"/>
                </a:lnSpc>
                <a:buFont typeface="Wingdings" panose="05000000000000000000" pitchFamily="2" charset="2"/>
                <a:buChar char="Ø"/>
              </a:pPr>
              <a:r>
                <a:rPr lang="zh-CN" altLang="en-US" sz="1400">
                  <a:solidFill>
                    <a:schemeClr val="tx1">
                      <a:lumMod val="85000"/>
                      <a:lumOff val="15000"/>
                    </a:schemeClr>
                  </a:solidFill>
                  <a:latin typeface="+mn-ea"/>
                </a:rPr>
                <a:t>逐步去抢占市场流量</a:t>
              </a:r>
              <a:endParaRPr lang="zh-CN" altLang="en-US" sz="1400" dirty="0">
                <a:solidFill>
                  <a:schemeClr val="tx1">
                    <a:lumMod val="85000"/>
                    <a:lumOff val="15000"/>
                  </a:schemeClr>
                </a:solidFill>
                <a:latin typeface="+mn-ea"/>
              </a:endParaRPr>
            </a:p>
          </p:txBody>
        </p:sp>
        <p:grpSp>
          <p:nvGrpSpPr>
            <p:cNvPr id="132" name="组合 131"/>
            <p:cNvGrpSpPr/>
            <p:nvPr/>
          </p:nvGrpSpPr>
          <p:grpSpPr>
            <a:xfrm>
              <a:off x="300710" y="1660589"/>
              <a:ext cx="11629448" cy="4295248"/>
              <a:chOff x="300710" y="1660589"/>
              <a:chExt cx="11629448" cy="4295248"/>
            </a:xfrm>
          </p:grpSpPr>
          <p:grpSp>
            <p:nvGrpSpPr>
              <p:cNvPr id="35" name="组合 34"/>
              <p:cNvGrpSpPr>
                <a:grpSpLocks noChangeAspect="1"/>
              </p:cNvGrpSpPr>
              <p:nvPr>
                <p:custDataLst>
                  <p:tags r:id="rId6"/>
                </p:custDataLst>
              </p:nvPr>
            </p:nvGrpSpPr>
            <p:grpSpPr>
              <a:xfrm>
                <a:off x="300710" y="1660589"/>
                <a:ext cx="11629448" cy="4295248"/>
                <a:chOff x="582507" y="1653500"/>
                <a:chExt cx="9219873" cy="3412484"/>
              </a:xfrm>
            </p:grpSpPr>
            <p:grpSp>
              <p:nvGrpSpPr>
                <p:cNvPr id="36" name="组合 35"/>
                <p:cNvGrpSpPr/>
                <p:nvPr/>
              </p:nvGrpSpPr>
              <p:grpSpPr>
                <a:xfrm>
                  <a:off x="582507" y="1792016"/>
                  <a:ext cx="2016105" cy="3099528"/>
                  <a:chOff x="582507" y="1792016"/>
                  <a:chExt cx="2016105" cy="3099528"/>
                </a:xfrm>
              </p:grpSpPr>
              <p:sp>
                <p:nvSpPr>
                  <p:cNvPr id="84" name="1"/>
                  <p:cNvSpPr/>
                  <p:nvPr>
                    <p:custDataLst>
                      <p:tags r:id="rId7"/>
                    </p:custDataLst>
                  </p:nvPr>
                </p:nvSpPr>
                <p:spPr>
                  <a:xfrm>
                    <a:off x="1012899" y="2201138"/>
                    <a:ext cx="1136343" cy="1102954"/>
                  </a:xfrm>
                  <a:prstGeom prst="ellipse">
                    <a:avLst/>
                  </a:prstGeom>
                  <a:solidFill>
                    <a:schemeClr val="bg1"/>
                  </a:solidFill>
                  <a:ln>
                    <a:solidFill>
                      <a:schemeClr val="accent1">
                        <a:alpha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1"/>
                      </a:solidFill>
                    </a:endParaRPr>
                  </a:p>
                </p:txBody>
              </p:sp>
              <p:sp>
                <p:nvSpPr>
                  <p:cNvPr id="85" name="Index-1"/>
                  <p:cNvSpPr/>
                  <p:nvPr>
                    <p:custDataLst>
                      <p:tags r:id="rId8"/>
                    </p:custDataLst>
                  </p:nvPr>
                </p:nvSpPr>
                <p:spPr>
                  <a:xfrm>
                    <a:off x="1112924" y="2293349"/>
                    <a:ext cx="936293" cy="908778"/>
                  </a:xfrm>
                  <a:prstGeom prst="ellipse">
                    <a:avLst/>
                  </a:prstGeom>
                  <a:solidFill>
                    <a:schemeClr val="accent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200" b="1" dirty="0">
                        <a:solidFill>
                          <a:srgbClr val="FFFFFF"/>
                        </a:solidFill>
                        <a:latin typeface="+mj-ea"/>
                        <a:ea typeface="+mj-ea"/>
                      </a:rPr>
                      <a:t>01</a:t>
                    </a:r>
                    <a:endParaRPr kumimoji="1" lang="zh-CN" altLang="en-US" sz="3200" b="1" dirty="0">
                      <a:solidFill>
                        <a:srgbClr val="FFFFFF"/>
                      </a:solidFill>
                      <a:latin typeface="+mj-ea"/>
                      <a:ea typeface="+mj-ea"/>
                    </a:endParaRPr>
                  </a:p>
                </p:txBody>
              </p:sp>
              <p:sp>
                <p:nvSpPr>
                  <p:cNvPr id="87" name="Title-1"/>
                  <p:cNvSpPr txBox="1"/>
                  <p:nvPr>
                    <p:custDataLst>
                      <p:tags r:id="rId9"/>
                    </p:custDataLst>
                  </p:nvPr>
                </p:nvSpPr>
                <p:spPr>
                  <a:xfrm>
                    <a:off x="778784" y="3369443"/>
                    <a:ext cx="1625851" cy="427349"/>
                  </a:xfrm>
                  <a:prstGeom prst="rect">
                    <a:avLst/>
                  </a:prstGeom>
                  <a:noFill/>
                </p:spPr>
                <p:txBody>
                  <a:bodyPr wrap="square" rtlCol="0" anchor="b" anchorCtr="0">
                    <a:normAutofit/>
                  </a:bodyPr>
                  <a:lstStyle/>
                  <a:p>
                    <a:pPr algn="ctr" defTabSz="913765"/>
                    <a:r>
                      <a:rPr lang="zh-CN" altLang="en-US" b="1">
                        <a:solidFill>
                          <a:schemeClr val="tx1"/>
                        </a:solidFill>
                        <a:latin typeface="+mn-ea"/>
                      </a:rPr>
                      <a:t>搜索端</a:t>
                    </a:r>
                    <a:endParaRPr lang="zh-CN" altLang="en-US" b="1" dirty="0">
                      <a:solidFill>
                        <a:schemeClr val="tx1"/>
                      </a:solidFill>
                      <a:latin typeface="+mn-ea"/>
                    </a:endParaRPr>
                  </a:p>
                </p:txBody>
              </p:sp>
              <p:sp>
                <p:nvSpPr>
                  <p:cNvPr id="88" name="1"/>
                  <p:cNvSpPr/>
                  <p:nvPr>
                    <p:custDataLst>
                      <p:tags r:id="rId10"/>
                    </p:custDataLst>
                  </p:nvPr>
                </p:nvSpPr>
                <p:spPr>
                  <a:xfrm>
                    <a:off x="582507" y="3816691"/>
                    <a:ext cx="199541" cy="1074853"/>
                  </a:xfrm>
                  <a:custGeom>
                    <a:avLst/>
                    <a:gdLst>
                      <a:gd name="connsiteX0" fmla="*/ 99981 w 199541"/>
                      <a:gd name="connsiteY0" fmla="*/ 993706 h 1074853"/>
                      <a:gd name="connsiteX1" fmla="*/ 129234 w 199541"/>
                      <a:gd name="connsiteY1" fmla="*/ 1005757 h 1074853"/>
                      <a:gd name="connsiteX2" fmla="*/ 129234 w 199541"/>
                      <a:gd name="connsiteY2" fmla="*/ 1062919 h 1074853"/>
                      <a:gd name="connsiteX3" fmla="*/ 70727 w 199541"/>
                      <a:gd name="connsiteY3" fmla="*/ 1062919 h 1074853"/>
                      <a:gd name="connsiteX4" fmla="*/ 70727 w 199541"/>
                      <a:gd name="connsiteY4" fmla="*/ 1005757 h 1074853"/>
                      <a:gd name="connsiteX5" fmla="*/ 99981 w 199541"/>
                      <a:gd name="connsiteY5" fmla="*/ 993706 h 1074853"/>
                      <a:gd name="connsiteX6" fmla="*/ 99981 w 199541"/>
                      <a:gd name="connsiteY6" fmla="*/ 820210 h 1074853"/>
                      <a:gd name="connsiteX7" fmla="*/ 128804 w 199541"/>
                      <a:gd name="connsiteY7" fmla="*/ 832260 h 1074853"/>
                      <a:gd name="connsiteX8" fmla="*/ 128804 w 199541"/>
                      <a:gd name="connsiteY8" fmla="*/ 889423 h 1074853"/>
                      <a:gd name="connsiteX9" fmla="*/ 70727 w 199541"/>
                      <a:gd name="connsiteY9" fmla="*/ 889423 h 1074853"/>
                      <a:gd name="connsiteX10" fmla="*/ 70727 w 199541"/>
                      <a:gd name="connsiteY10" fmla="*/ 832260 h 1074853"/>
                      <a:gd name="connsiteX11" fmla="*/ 99981 w 199541"/>
                      <a:gd name="connsiteY11" fmla="*/ 820210 h 1074853"/>
                      <a:gd name="connsiteX12" fmla="*/ 99551 w 199541"/>
                      <a:gd name="connsiteY12" fmla="*/ 4 h 1074853"/>
                      <a:gd name="connsiteX13" fmla="*/ 116759 w 199541"/>
                      <a:gd name="connsiteY13" fmla="*/ 11900 h 1074853"/>
                      <a:gd name="connsiteX14" fmla="*/ 198066 w 199541"/>
                      <a:gd name="connsiteY14" fmla="*/ 194203 h 1074853"/>
                      <a:gd name="connsiteX15" fmla="*/ 195915 w 199541"/>
                      <a:gd name="connsiteY15" fmla="*/ 216295 h 1074853"/>
                      <a:gd name="connsiteX16" fmla="*/ 179998 w 199541"/>
                      <a:gd name="connsiteY16" fmla="*/ 226028 h 1074853"/>
                      <a:gd name="connsiteX17" fmla="*/ 140850 w 199541"/>
                      <a:gd name="connsiteY17" fmla="*/ 226028 h 1074853"/>
                      <a:gd name="connsiteX18" fmla="*/ 140850 w 199541"/>
                      <a:gd name="connsiteY18" fmla="*/ 664635 h 1074853"/>
                      <a:gd name="connsiteX19" fmla="*/ 138269 w 199541"/>
                      <a:gd name="connsiteY19" fmla="*/ 699551 h 1074853"/>
                      <a:gd name="connsiteX20" fmla="*/ 113747 w 199541"/>
                      <a:gd name="connsiteY20" fmla="*/ 723652 h 1074853"/>
                      <a:gd name="connsiteX21" fmla="*/ 99981 w 199541"/>
                      <a:gd name="connsiteY21" fmla="*/ 725969 h 1074853"/>
                      <a:gd name="connsiteX22" fmla="*/ 86215 w 199541"/>
                      <a:gd name="connsiteY22" fmla="*/ 723652 h 1074853"/>
                      <a:gd name="connsiteX23" fmla="*/ 61693 w 199541"/>
                      <a:gd name="connsiteY23" fmla="*/ 699551 h 1074853"/>
                      <a:gd name="connsiteX24" fmla="*/ 59112 w 199541"/>
                      <a:gd name="connsiteY24" fmla="*/ 664635 h 1074853"/>
                      <a:gd name="connsiteX25" fmla="*/ 59112 w 199541"/>
                      <a:gd name="connsiteY25" fmla="*/ 226183 h 1074853"/>
                      <a:gd name="connsiteX26" fmla="*/ 20825 w 199541"/>
                      <a:gd name="connsiteY26" fmla="*/ 226183 h 1074853"/>
                      <a:gd name="connsiteX27" fmla="*/ 4047 w 199541"/>
                      <a:gd name="connsiteY27" fmla="*/ 216913 h 1074853"/>
                      <a:gd name="connsiteX28" fmla="*/ 1036 w 199541"/>
                      <a:gd name="connsiteY28" fmla="*/ 194821 h 1074853"/>
                      <a:gd name="connsiteX29" fmla="*/ 82343 w 199541"/>
                      <a:gd name="connsiteY29" fmla="*/ 11900 h 1074853"/>
                      <a:gd name="connsiteX30" fmla="*/ 99551 w 199541"/>
                      <a:gd name="connsiteY30" fmla="*/ 4 h 1074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9541" h="1074853">
                        <a:moveTo>
                          <a:pt x="99981" y="993706"/>
                        </a:moveTo>
                        <a:cubicBezTo>
                          <a:pt x="110306" y="993706"/>
                          <a:pt x="121061" y="997723"/>
                          <a:pt x="129234" y="1005757"/>
                        </a:cubicBezTo>
                        <a:cubicBezTo>
                          <a:pt x="145152" y="1021515"/>
                          <a:pt x="145152" y="1047161"/>
                          <a:pt x="129234" y="1062919"/>
                        </a:cubicBezTo>
                        <a:cubicBezTo>
                          <a:pt x="112887" y="1078832"/>
                          <a:pt x="87075" y="1078832"/>
                          <a:pt x="70727" y="1062919"/>
                        </a:cubicBezTo>
                        <a:cubicBezTo>
                          <a:pt x="54810" y="1047161"/>
                          <a:pt x="54810" y="1021515"/>
                          <a:pt x="70727" y="1005757"/>
                        </a:cubicBezTo>
                        <a:cubicBezTo>
                          <a:pt x="78901" y="997723"/>
                          <a:pt x="89226" y="993706"/>
                          <a:pt x="99981" y="993706"/>
                        </a:cubicBezTo>
                        <a:close/>
                        <a:moveTo>
                          <a:pt x="99981" y="820210"/>
                        </a:moveTo>
                        <a:cubicBezTo>
                          <a:pt x="110306" y="820210"/>
                          <a:pt x="121061" y="824227"/>
                          <a:pt x="128804" y="832260"/>
                        </a:cubicBezTo>
                        <a:cubicBezTo>
                          <a:pt x="145152" y="848019"/>
                          <a:pt x="145152" y="873665"/>
                          <a:pt x="128804" y="889423"/>
                        </a:cubicBezTo>
                        <a:cubicBezTo>
                          <a:pt x="112887" y="905336"/>
                          <a:pt x="86645" y="905336"/>
                          <a:pt x="70727" y="889423"/>
                        </a:cubicBezTo>
                        <a:cubicBezTo>
                          <a:pt x="54380" y="873665"/>
                          <a:pt x="54380" y="848019"/>
                          <a:pt x="70727" y="832260"/>
                        </a:cubicBezTo>
                        <a:cubicBezTo>
                          <a:pt x="78901" y="824227"/>
                          <a:pt x="89226" y="820210"/>
                          <a:pt x="99981" y="820210"/>
                        </a:cubicBezTo>
                        <a:close/>
                        <a:moveTo>
                          <a:pt x="99551" y="4"/>
                        </a:moveTo>
                        <a:cubicBezTo>
                          <a:pt x="106864" y="4"/>
                          <a:pt x="113747" y="4639"/>
                          <a:pt x="116759" y="11900"/>
                        </a:cubicBezTo>
                        <a:lnTo>
                          <a:pt x="198066" y="194203"/>
                        </a:lnTo>
                        <a:cubicBezTo>
                          <a:pt x="200647" y="201464"/>
                          <a:pt x="199787" y="209806"/>
                          <a:pt x="195915" y="216295"/>
                        </a:cubicBezTo>
                        <a:cubicBezTo>
                          <a:pt x="192473" y="222320"/>
                          <a:pt x="186451" y="226028"/>
                          <a:pt x="179998" y="226028"/>
                        </a:cubicBezTo>
                        <a:lnTo>
                          <a:pt x="140850" y="226028"/>
                        </a:lnTo>
                        <a:lnTo>
                          <a:pt x="140850" y="664635"/>
                        </a:lnTo>
                        <a:cubicBezTo>
                          <a:pt x="140850" y="682093"/>
                          <a:pt x="140850" y="692598"/>
                          <a:pt x="138269" y="699551"/>
                        </a:cubicBezTo>
                        <a:cubicBezTo>
                          <a:pt x="134397" y="710674"/>
                          <a:pt x="125363" y="719480"/>
                          <a:pt x="113747" y="723652"/>
                        </a:cubicBezTo>
                        <a:cubicBezTo>
                          <a:pt x="109445" y="725197"/>
                          <a:pt x="104713" y="725969"/>
                          <a:pt x="99981" y="725969"/>
                        </a:cubicBezTo>
                        <a:cubicBezTo>
                          <a:pt x="95249" y="725969"/>
                          <a:pt x="90517" y="725197"/>
                          <a:pt x="86215" y="723652"/>
                        </a:cubicBezTo>
                        <a:cubicBezTo>
                          <a:pt x="74599" y="719480"/>
                          <a:pt x="65565" y="710674"/>
                          <a:pt x="61693" y="699551"/>
                        </a:cubicBezTo>
                        <a:cubicBezTo>
                          <a:pt x="59112" y="692598"/>
                          <a:pt x="59112" y="682093"/>
                          <a:pt x="59112" y="664635"/>
                        </a:cubicBezTo>
                        <a:lnTo>
                          <a:pt x="59112" y="226183"/>
                        </a:lnTo>
                        <a:lnTo>
                          <a:pt x="20825" y="226183"/>
                        </a:lnTo>
                        <a:cubicBezTo>
                          <a:pt x="14372" y="226337"/>
                          <a:pt x="7919" y="222784"/>
                          <a:pt x="4047" y="216913"/>
                        </a:cubicBezTo>
                        <a:cubicBezTo>
                          <a:pt x="175" y="210424"/>
                          <a:pt x="-1115" y="202236"/>
                          <a:pt x="1036" y="194821"/>
                        </a:cubicBezTo>
                        <a:lnTo>
                          <a:pt x="82343" y="11900"/>
                        </a:lnTo>
                        <a:cubicBezTo>
                          <a:pt x="85784" y="4639"/>
                          <a:pt x="92668" y="-150"/>
                          <a:pt x="99551" y="4"/>
                        </a:cubicBezTo>
                        <a:close/>
                      </a:path>
                    </a:pathLst>
                  </a:custGeom>
                  <a:solidFill>
                    <a:schemeClr val="accent1">
                      <a:alpha val="15000"/>
                    </a:schemeClr>
                  </a:solidFill>
                  <a:ln w="12700">
                    <a:miter lim="400000"/>
                  </a:ln>
                </p:spPr>
                <p:txBody>
                  <a:bodyPr wrap="square" lIns="45718" tIns="45718" rIns="45718" bIns="45718">
                    <a:noAutofit/>
                  </a:bodyPr>
                  <a:lstStyle/>
                  <a:p>
                    <a:endParaRPr dirty="0"/>
                  </a:p>
                </p:txBody>
              </p:sp>
              <p:sp>
                <p:nvSpPr>
                  <p:cNvPr id="89" name="1"/>
                  <p:cNvSpPr/>
                  <p:nvPr>
                    <p:custDataLst>
                      <p:tags r:id="rId11"/>
                    </p:custDataLst>
                  </p:nvPr>
                </p:nvSpPr>
                <p:spPr>
                  <a:xfrm>
                    <a:off x="636861" y="1792016"/>
                    <a:ext cx="1961751" cy="1917896"/>
                  </a:xfrm>
                  <a:custGeom>
                    <a:avLst/>
                    <a:gdLst>
                      <a:gd name="connsiteX0" fmla="*/ 968804 w 1961751"/>
                      <a:gd name="connsiteY0" fmla="*/ 136 h 1917896"/>
                      <a:gd name="connsiteX1" fmla="*/ 1901472 w 1961751"/>
                      <a:gd name="connsiteY1" fmla="*/ 934049 h 1917896"/>
                      <a:gd name="connsiteX2" fmla="*/ 1901042 w 1961751"/>
                      <a:gd name="connsiteY2" fmla="*/ 1443105 h 1917896"/>
                      <a:gd name="connsiteX3" fmla="*/ 1941050 w 1961751"/>
                      <a:gd name="connsiteY3" fmla="*/ 1443105 h 1917896"/>
                      <a:gd name="connsiteX4" fmla="*/ 1957828 w 1961751"/>
                      <a:gd name="connsiteY4" fmla="*/ 1452529 h 1917896"/>
                      <a:gd name="connsiteX5" fmla="*/ 1960409 w 1961751"/>
                      <a:gd name="connsiteY5" fmla="*/ 1474467 h 1917896"/>
                      <a:gd name="connsiteX6" fmla="*/ 1879532 w 1961751"/>
                      <a:gd name="connsiteY6" fmla="*/ 1657387 h 1917896"/>
                      <a:gd name="connsiteX7" fmla="*/ 1861894 w 1961751"/>
                      <a:gd name="connsiteY7" fmla="*/ 1669283 h 1917896"/>
                      <a:gd name="connsiteX8" fmla="*/ 1845116 w 1961751"/>
                      <a:gd name="connsiteY8" fmla="*/ 1657387 h 1917896"/>
                      <a:gd name="connsiteX9" fmla="*/ 1764239 w 1961751"/>
                      <a:gd name="connsiteY9" fmla="*/ 1475085 h 1917896"/>
                      <a:gd name="connsiteX10" fmla="*/ 1765960 w 1961751"/>
                      <a:gd name="connsiteY10" fmla="*/ 1452992 h 1917896"/>
                      <a:gd name="connsiteX11" fmla="*/ 1781877 w 1961751"/>
                      <a:gd name="connsiteY11" fmla="*/ 1443259 h 1917896"/>
                      <a:gd name="connsiteX12" fmla="*/ 1819735 w 1961751"/>
                      <a:gd name="connsiteY12" fmla="*/ 1443259 h 1917896"/>
                      <a:gd name="connsiteX13" fmla="*/ 1820165 w 1961751"/>
                      <a:gd name="connsiteY13" fmla="*/ 933431 h 1917896"/>
                      <a:gd name="connsiteX14" fmla="*/ 960631 w 1961751"/>
                      <a:gd name="connsiteY14" fmla="*/ 82790 h 1917896"/>
                      <a:gd name="connsiteX15" fmla="*/ 82598 w 1961751"/>
                      <a:gd name="connsiteY15" fmla="*/ 933122 h 1917896"/>
                      <a:gd name="connsiteX16" fmla="*/ 82168 w 1961751"/>
                      <a:gd name="connsiteY16" fmla="*/ 1875532 h 1917896"/>
                      <a:gd name="connsiteX17" fmla="*/ 47752 w 1961751"/>
                      <a:gd name="connsiteY17" fmla="*/ 1917554 h 1917896"/>
                      <a:gd name="connsiteX18" fmla="*/ 1721 w 1961751"/>
                      <a:gd name="connsiteY18" fmla="*/ 1875532 h 1917896"/>
                      <a:gd name="connsiteX19" fmla="*/ 0 w 1961751"/>
                      <a:gd name="connsiteY19" fmla="*/ 933276 h 1917896"/>
                      <a:gd name="connsiteX20" fmla="*/ 968804 w 1961751"/>
                      <a:gd name="connsiteY20" fmla="*/ 136 h 19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1751" h="1917896">
                        <a:moveTo>
                          <a:pt x="968804" y="136"/>
                        </a:moveTo>
                        <a:cubicBezTo>
                          <a:pt x="1487622" y="8788"/>
                          <a:pt x="1903193" y="424684"/>
                          <a:pt x="1901472" y="934049"/>
                        </a:cubicBezTo>
                        <a:lnTo>
                          <a:pt x="1901042" y="1443105"/>
                        </a:lnTo>
                        <a:lnTo>
                          <a:pt x="1941050" y="1443105"/>
                        </a:lnTo>
                        <a:cubicBezTo>
                          <a:pt x="1947503" y="1443105"/>
                          <a:pt x="1953526" y="1446503"/>
                          <a:pt x="1957828" y="1452529"/>
                        </a:cubicBezTo>
                        <a:cubicBezTo>
                          <a:pt x="1961700" y="1458863"/>
                          <a:pt x="1962990" y="1467051"/>
                          <a:pt x="1960409" y="1474467"/>
                        </a:cubicBezTo>
                        <a:lnTo>
                          <a:pt x="1879532" y="1657387"/>
                        </a:lnTo>
                        <a:cubicBezTo>
                          <a:pt x="1876091" y="1664803"/>
                          <a:pt x="1869207" y="1669437"/>
                          <a:pt x="1861894" y="1669283"/>
                        </a:cubicBezTo>
                        <a:cubicBezTo>
                          <a:pt x="1855011" y="1669283"/>
                          <a:pt x="1848128" y="1664648"/>
                          <a:pt x="1845116" y="1657387"/>
                        </a:cubicBezTo>
                        <a:lnTo>
                          <a:pt x="1764239" y="1475085"/>
                        </a:lnTo>
                        <a:cubicBezTo>
                          <a:pt x="1761228" y="1467824"/>
                          <a:pt x="1761658" y="1459481"/>
                          <a:pt x="1765960" y="1452992"/>
                        </a:cubicBezTo>
                        <a:cubicBezTo>
                          <a:pt x="1769402" y="1446967"/>
                          <a:pt x="1775424" y="1443259"/>
                          <a:pt x="1781877" y="1443259"/>
                        </a:cubicBezTo>
                        <a:lnTo>
                          <a:pt x="1819735" y="1443259"/>
                        </a:lnTo>
                        <a:lnTo>
                          <a:pt x="1820165" y="933431"/>
                        </a:lnTo>
                        <a:cubicBezTo>
                          <a:pt x="1819735" y="466552"/>
                          <a:pt x="1436429" y="87270"/>
                          <a:pt x="960631" y="82790"/>
                        </a:cubicBezTo>
                        <a:cubicBezTo>
                          <a:pt x="478379" y="78310"/>
                          <a:pt x="84749" y="459754"/>
                          <a:pt x="82598" y="933122"/>
                        </a:cubicBezTo>
                        <a:lnTo>
                          <a:pt x="82168" y="1875532"/>
                        </a:lnTo>
                        <a:cubicBezTo>
                          <a:pt x="83888" y="1896234"/>
                          <a:pt x="68831" y="1914773"/>
                          <a:pt x="47752" y="1917554"/>
                        </a:cubicBezTo>
                        <a:cubicBezTo>
                          <a:pt x="22370" y="1920798"/>
                          <a:pt x="430" y="1900560"/>
                          <a:pt x="1721" y="1875532"/>
                        </a:cubicBezTo>
                        <a:lnTo>
                          <a:pt x="0" y="933276"/>
                        </a:lnTo>
                        <a:cubicBezTo>
                          <a:pt x="860" y="411397"/>
                          <a:pt x="437080" y="-8670"/>
                          <a:pt x="968804" y="136"/>
                        </a:cubicBezTo>
                        <a:close/>
                      </a:path>
                    </a:pathLst>
                  </a:custGeom>
                  <a:solidFill>
                    <a:schemeClr val="accent1">
                      <a:alpha val="15000"/>
                    </a:schemeClr>
                  </a:solidFill>
                  <a:ln w="12700">
                    <a:miter lim="400000"/>
                  </a:ln>
                </p:spPr>
                <p:txBody>
                  <a:bodyPr wrap="square" lIns="45718" tIns="45718" rIns="45718" bIns="45718">
                    <a:noAutofit/>
                  </a:bodyPr>
                  <a:lstStyle/>
                  <a:p>
                    <a:endParaRPr dirty="0"/>
                  </a:p>
                </p:txBody>
              </p:sp>
            </p:grpSp>
            <p:grpSp>
              <p:nvGrpSpPr>
                <p:cNvPr id="37" name="组合 36"/>
                <p:cNvGrpSpPr/>
                <p:nvPr/>
              </p:nvGrpSpPr>
              <p:grpSpPr>
                <a:xfrm>
                  <a:off x="2455995" y="1653500"/>
                  <a:ext cx="5401915" cy="3412484"/>
                  <a:chOff x="2455995" y="1653500"/>
                  <a:chExt cx="5401915" cy="3412484"/>
                </a:xfrm>
              </p:grpSpPr>
              <p:sp>
                <p:nvSpPr>
                  <p:cNvPr id="79" name="2"/>
                  <p:cNvSpPr/>
                  <p:nvPr>
                    <p:custDataLst>
                      <p:tags r:id="rId12"/>
                    </p:custDataLst>
                  </p:nvPr>
                </p:nvSpPr>
                <p:spPr>
                  <a:xfrm>
                    <a:off x="2455995" y="3421730"/>
                    <a:ext cx="1960502" cy="1644254"/>
                  </a:xfrm>
                  <a:custGeom>
                    <a:avLst/>
                    <a:gdLst>
                      <a:gd name="connsiteX0" fmla="*/ 1860607 w 1960502"/>
                      <a:gd name="connsiteY0" fmla="*/ 0 h 1644254"/>
                      <a:gd name="connsiteX1" fmla="*/ 1877814 w 1960502"/>
                      <a:gd name="connsiteY1" fmla="*/ 11896 h 1644254"/>
                      <a:gd name="connsiteX2" fmla="*/ 1958692 w 1960502"/>
                      <a:gd name="connsiteY2" fmla="*/ 194353 h 1644254"/>
                      <a:gd name="connsiteX3" fmla="*/ 1956971 w 1960502"/>
                      <a:gd name="connsiteY3" fmla="*/ 216291 h 1644254"/>
                      <a:gd name="connsiteX4" fmla="*/ 1941054 w 1960502"/>
                      <a:gd name="connsiteY4" fmla="*/ 226178 h 1644254"/>
                      <a:gd name="connsiteX5" fmla="*/ 1900185 w 1960502"/>
                      <a:gd name="connsiteY5" fmla="*/ 226178 h 1644254"/>
                      <a:gd name="connsiteX6" fmla="*/ 1901906 w 1960502"/>
                      <a:gd name="connsiteY6" fmla="*/ 710824 h 1644254"/>
                      <a:gd name="connsiteX7" fmla="*/ 932671 w 1960502"/>
                      <a:gd name="connsiteY7" fmla="*/ 1644119 h 1644254"/>
                      <a:gd name="connsiteX8" fmla="*/ 3 w 1960502"/>
                      <a:gd name="connsiteY8" fmla="*/ 710206 h 1644254"/>
                      <a:gd name="connsiteX9" fmla="*/ 433 w 1960502"/>
                      <a:gd name="connsiteY9" fmla="*/ 181530 h 1644254"/>
                      <a:gd name="connsiteX10" fmla="*/ 47325 w 1960502"/>
                      <a:gd name="connsiteY10" fmla="*/ 139971 h 1644254"/>
                      <a:gd name="connsiteX11" fmla="*/ 81741 w 1960502"/>
                      <a:gd name="connsiteY11" fmla="*/ 181530 h 1644254"/>
                      <a:gd name="connsiteX12" fmla="*/ 81310 w 1960502"/>
                      <a:gd name="connsiteY12" fmla="*/ 710824 h 1644254"/>
                      <a:gd name="connsiteX13" fmla="*/ 940845 w 1960502"/>
                      <a:gd name="connsiteY13" fmla="*/ 1561310 h 1644254"/>
                      <a:gd name="connsiteX14" fmla="*/ 1819308 w 1960502"/>
                      <a:gd name="connsiteY14" fmla="*/ 711133 h 1644254"/>
                      <a:gd name="connsiteX15" fmla="*/ 1817587 w 1960502"/>
                      <a:gd name="connsiteY15" fmla="*/ 226333 h 1644254"/>
                      <a:gd name="connsiteX16" fmla="*/ 1781880 w 1960502"/>
                      <a:gd name="connsiteY16" fmla="*/ 226333 h 1644254"/>
                      <a:gd name="connsiteX17" fmla="*/ 1765103 w 1960502"/>
                      <a:gd name="connsiteY17" fmla="*/ 216909 h 1644254"/>
                      <a:gd name="connsiteX18" fmla="*/ 1762091 w 1960502"/>
                      <a:gd name="connsiteY18" fmla="*/ 194816 h 1644254"/>
                      <a:gd name="connsiteX19" fmla="*/ 1843399 w 1960502"/>
                      <a:gd name="connsiteY19" fmla="*/ 11896 h 1644254"/>
                      <a:gd name="connsiteX20" fmla="*/ 1860607 w 1960502"/>
                      <a:gd name="connsiteY20" fmla="*/ 0 h 164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0502" h="1644254">
                        <a:moveTo>
                          <a:pt x="1860607" y="0"/>
                        </a:moveTo>
                        <a:cubicBezTo>
                          <a:pt x="1867920" y="155"/>
                          <a:pt x="1874373" y="4789"/>
                          <a:pt x="1877814" y="11896"/>
                        </a:cubicBezTo>
                        <a:lnTo>
                          <a:pt x="1958692" y="194353"/>
                        </a:lnTo>
                        <a:cubicBezTo>
                          <a:pt x="1961703" y="201460"/>
                          <a:pt x="1960843" y="209802"/>
                          <a:pt x="1956971" y="216291"/>
                        </a:cubicBezTo>
                        <a:cubicBezTo>
                          <a:pt x="1953529" y="222471"/>
                          <a:pt x="1947506" y="226024"/>
                          <a:pt x="1941054" y="226178"/>
                        </a:cubicBezTo>
                        <a:lnTo>
                          <a:pt x="1900185" y="226178"/>
                        </a:lnTo>
                        <a:lnTo>
                          <a:pt x="1901906" y="710824"/>
                        </a:lnTo>
                        <a:cubicBezTo>
                          <a:pt x="1900615" y="1232703"/>
                          <a:pt x="1464395" y="1652925"/>
                          <a:pt x="932671" y="1644119"/>
                        </a:cubicBezTo>
                        <a:cubicBezTo>
                          <a:pt x="414283" y="1635467"/>
                          <a:pt x="-1288" y="1219571"/>
                          <a:pt x="3" y="710206"/>
                        </a:cubicBezTo>
                        <a:lnTo>
                          <a:pt x="433" y="181530"/>
                        </a:lnTo>
                        <a:cubicBezTo>
                          <a:pt x="-427" y="156502"/>
                          <a:pt x="21943" y="136727"/>
                          <a:pt x="47325" y="139971"/>
                        </a:cubicBezTo>
                        <a:cubicBezTo>
                          <a:pt x="67974" y="142598"/>
                          <a:pt x="83461" y="160828"/>
                          <a:pt x="81741" y="181530"/>
                        </a:cubicBezTo>
                        <a:lnTo>
                          <a:pt x="81310" y="710824"/>
                        </a:lnTo>
                        <a:cubicBezTo>
                          <a:pt x="82171" y="1177704"/>
                          <a:pt x="465477" y="1556830"/>
                          <a:pt x="940845" y="1561310"/>
                        </a:cubicBezTo>
                        <a:cubicBezTo>
                          <a:pt x="1423096" y="1565791"/>
                          <a:pt x="1817157" y="1184501"/>
                          <a:pt x="1819308" y="711133"/>
                        </a:cubicBezTo>
                        <a:lnTo>
                          <a:pt x="1817587" y="226333"/>
                        </a:lnTo>
                        <a:lnTo>
                          <a:pt x="1781880" y="226333"/>
                        </a:lnTo>
                        <a:cubicBezTo>
                          <a:pt x="1775428" y="226333"/>
                          <a:pt x="1768975" y="222780"/>
                          <a:pt x="1765103" y="216909"/>
                        </a:cubicBezTo>
                        <a:cubicBezTo>
                          <a:pt x="1760801" y="210575"/>
                          <a:pt x="1759940" y="202232"/>
                          <a:pt x="1762091" y="194816"/>
                        </a:cubicBezTo>
                        <a:lnTo>
                          <a:pt x="1843399" y="11896"/>
                        </a:lnTo>
                        <a:cubicBezTo>
                          <a:pt x="1846840" y="4635"/>
                          <a:pt x="1853293" y="0"/>
                          <a:pt x="1860607" y="0"/>
                        </a:cubicBezTo>
                        <a:close/>
                      </a:path>
                    </a:pathLst>
                  </a:custGeom>
                  <a:solidFill>
                    <a:schemeClr val="accent1">
                      <a:alpha val="15000"/>
                    </a:schemeClr>
                  </a:solidFill>
                  <a:ln w="12700">
                    <a:miter lim="400000"/>
                  </a:ln>
                </p:spPr>
                <p:txBody>
                  <a:bodyPr lIns="45718" tIns="45718" rIns="45718" bIns="45718"/>
                  <a:lstStyle/>
                  <a:p>
                    <a:endParaRPr dirty="0">
                      <a:solidFill>
                        <a:schemeClr val="tx1"/>
                      </a:solidFill>
                    </a:endParaRPr>
                  </a:p>
                </p:txBody>
              </p:sp>
              <p:sp>
                <p:nvSpPr>
                  <p:cNvPr id="80" name="2"/>
                  <p:cNvSpPr/>
                  <p:nvPr>
                    <p:custDataLst>
                      <p:tags r:id="rId13"/>
                    </p:custDataLst>
                  </p:nvPr>
                </p:nvSpPr>
                <p:spPr>
                  <a:xfrm>
                    <a:off x="2824810" y="3639793"/>
                    <a:ext cx="1136343" cy="1102954"/>
                  </a:xfrm>
                  <a:prstGeom prst="ellipse">
                    <a:avLst/>
                  </a:prstGeom>
                  <a:solidFill>
                    <a:schemeClr val="bg1"/>
                  </a:solidFill>
                  <a:ln>
                    <a:solidFill>
                      <a:schemeClr val="accent2">
                        <a:alpha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1"/>
                      </a:solidFill>
                    </a:endParaRPr>
                  </a:p>
                </p:txBody>
              </p:sp>
              <p:sp>
                <p:nvSpPr>
                  <p:cNvPr id="81" name="Index-2"/>
                  <p:cNvSpPr/>
                  <p:nvPr>
                    <p:custDataLst>
                      <p:tags r:id="rId14"/>
                    </p:custDataLst>
                  </p:nvPr>
                </p:nvSpPr>
                <p:spPr>
                  <a:xfrm>
                    <a:off x="2924835" y="3732006"/>
                    <a:ext cx="936294" cy="908778"/>
                  </a:xfrm>
                  <a:prstGeom prst="ellipse">
                    <a:avLst/>
                  </a:prstGeom>
                  <a:gradFill flip="none" rotWithShape="1">
                    <a:gsLst>
                      <a:gs pos="0">
                        <a:schemeClr val="accent2">
                          <a:lumMod val="60000"/>
                          <a:lumOff val="40000"/>
                        </a:schemeClr>
                      </a:gs>
                      <a:gs pos="5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200" b="1" dirty="0">
                        <a:solidFill>
                          <a:srgbClr val="FFFFFF"/>
                        </a:solidFill>
                        <a:latin typeface="+mj-ea"/>
                        <a:ea typeface="+mj-ea"/>
                      </a:rPr>
                      <a:t>02</a:t>
                    </a:r>
                    <a:endParaRPr kumimoji="1" lang="zh-CN" altLang="en-US" sz="3200" b="1" dirty="0">
                      <a:solidFill>
                        <a:srgbClr val="FFFFFF"/>
                      </a:solidFill>
                      <a:latin typeface="+mj-ea"/>
                      <a:ea typeface="+mj-ea"/>
                    </a:endParaRPr>
                  </a:p>
                </p:txBody>
              </p:sp>
              <p:sp>
                <p:nvSpPr>
                  <p:cNvPr id="83" name="Title-2"/>
                  <p:cNvSpPr txBox="1"/>
                  <p:nvPr>
                    <p:custDataLst>
                      <p:tags r:id="rId15"/>
                    </p:custDataLst>
                  </p:nvPr>
                </p:nvSpPr>
                <p:spPr>
                  <a:xfrm>
                    <a:off x="2563571" y="1653500"/>
                    <a:ext cx="1625851" cy="427349"/>
                  </a:xfrm>
                  <a:prstGeom prst="rect">
                    <a:avLst/>
                  </a:prstGeom>
                  <a:noFill/>
                </p:spPr>
                <p:txBody>
                  <a:bodyPr wrap="square" rtlCol="0" anchor="b" anchorCtr="0">
                    <a:normAutofit/>
                  </a:bodyPr>
                  <a:lstStyle/>
                  <a:p>
                    <a:pPr algn="ctr" defTabSz="913765"/>
                    <a:r>
                      <a:rPr lang="zh-CN" altLang="en-US" b="1">
                        <a:latin typeface="+mn-ea"/>
                      </a:rPr>
                      <a:t>内容类</a:t>
                    </a:r>
                    <a:endParaRPr lang="zh-CN" altLang="en-US" b="1" dirty="0">
                      <a:solidFill>
                        <a:schemeClr val="tx1"/>
                      </a:solidFill>
                      <a:latin typeface="+mn-ea"/>
                    </a:endParaRPr>
                  </a:p>
                </p:txBody>
              </p:sp>
              <p:sp>
                <p:nvSpPr>
                  <p:cNvPr id="128" name="Title-2"/>
                  <p:cNvSpPr txBox="1"/>
                  <p:nvPr>
                    <p:custDataLst>
                      <p:tags r:id="rId16"/>
                    </p:custDataLst>
                  </p:nvPr>
                </p:nvSpPr>
                <p:spPr>
                  <a:xfrm>
                    <a:off x="6232059" y="1653500"/>
                    <a:ext cx="1625851" cy="427349"/>
                  </a:xfrm>
                  <a:prstGeom prst="rect">
                    <a:avLst/>
                  </a:prstGeom>
                  <a:noFill/>
                </p:spPr>
                <p:txBody>
                  <a:bodyPr wrap="square" rtlCol="0" anchor="b" anchorCtr="0">
                    <a:normAutofit/>
                  </a:bodyPr>
                  <a:lstStyle/>
                  <a:p>
                    <a:pPr algn="ctr" defTabSz="913765"/>
                    <a:r>
                      <a:rPr lang="zh-CN" altLang="en-US" b="1">
                        <a:latin typeface="+mn-ea"/>
                      </a:rPr>
                      <a:t>推 广</a:t>
                    </a:r>
                    <a:endParaRPr lang="zh-CN" altLang="en-US" b="1" dirty="0">
                      <a:solidFill>
                        <a:schemeClr val="tx1"/>
                      </a:solidFill>
                      <a:latin typeface="+mn-ea"/>
                    </a:endParaRPr>
                  </a:p>
                </p:txBody>
              </p:sp>
            </p:grpSp>
            <p:grpSp>
              <p:nvGrpSpPr>
                <p:cNvPr id="38" name="组合 37"/>
                <p:cNvGrpSpPr/>
                <p:nvPr/>
              </p:nvGrpSpPr>
              <p:grpSpPr>
                <a:xfrm>
                  <a:off x="4243215" y="1792016"/>
                  <a:ext cx="1960502" cy="2004776"/>
                  <a:chOff x="4243215" y="1792016"/>
                  <a:chExt cx="1960502" cy="2004776"/>
                </a:xfrm>
              </p:grpSpPr>
              <p:sp>
                <p:nvSpPr>
                  <p:cNvPr id="74" name="3"/>
                  <p:cNvSpPr/>
                  <p:nvPr>
                    <p:custDataLst>
                      <p:tags r:id="rId17"/>
                    </p:custDataLst>
                  </p:nvPr>
                </p:nvSpPr>
                <p:spPr>
                  <a:xfrm flipV="1">
                    <a:off x="4243215" y="1792016"/>
                    <a:ext cx="1960502" cy="1644254"/>
                  </a:xfrm>
                  <a:custGeom>
                    <a:avLst/>
                    <a:gdLst>
                      <a:gd name="connsiteX0" fmla="*/ 1860607 w 1960502"/>
                      <a:gd name="connsiteY0" fmla="*/ 0 h 1644254"/>
                      <a:gd name="connsiteX1" fmla="*/ 1877814 w 1960502"/>
                      <a:gd name="connsiteY1" fmla="*/ 11896 h 1644254"/>
                      <a:gd name="connsiteX2" fmla="*/ 1958692 w 1960502"/>
                      <a:gd name="connsiteY2" fmla="*/ 194353 h 1644254"/>
                      <a:gd name="connsiteX3" fmla="*/ 1956971 w 1960502"/>
                      <a:gd name="connsiteY3" fmla="*/ 216291 h 1644254"/>
                      <a:gd name="connsiteX4" fmla="*/ 1941054 w 1960502"/>
                      <a:gd name="connsiteY4" fmla="*/ 226178 h 1644254"/>
                      <a:gd name="connsiteX5" fmla="*/ 1900185 w 1960502"/>
                      <a:gd name="connsiteY5" fmla="*/ 226178 h 1644254"/>
                      <a:gd name="connsiteX6" fmla="*/ 1901906 w 1960502"/>
                      <a:gd name="connsiteY6" fmla="*/ 710824 h 1644254"/>
                      <a:gd name="connsiteX7" fmla="*/ 932671 w 1960502"/>
                      <a:gd name="connsiteY7" fmla="*/ 1644119 h 1644254"/>
                      <a:gd name="connsiteX8" fmla="*/ 3 w 1960502"/>
                      <a:gd name="connsiteY8" fmla="*/ 710206 h 1644254"/>
                      <a:gd name="connsiteX9" fmla="*/ 433 w 1960502"/>
                      <a:gd name="connsiteY9" fmla="*/ 181530 h 1644254"/>
                      <a:gd name="connsiteX10" fmla="*/ 47325 w 1960502"/>
                      <a:gd name="connsiteY10" fmla="*/ 139971 h 1644254"/>
                      <a:gd name="connsiteX11" fmla="*/ 81741 w 1960502"/>
                      <a:gd name="connsiteY11" fmla="*/ 181530 h 1644254"/>
                      <a:gd name="connsiteX12" fmla="*/ 81310 w 1960502"/>
                      <a:gd name="connsiteY12" fmla="*/ 710824 h 1644254"/>
                      <a:gd name="connsiteX13" fmla="*/ 940845 w 1960502"/>
                      <a:gd name="connsiteY13" fmla="*/ 1561310 h 1644254"/>
                      <a:gd name="connsiteX14" fmla="*/ 1819308 w 1960502"/>
                      <a:gd name="connsiteY14" fmla="*/ 711133 h 1644254"/>
                      <a:gd name="connsiteX15" fmla="*/ 1817587 w 1960502"/>
                      <a:gd name="connsiteY15" fmla="*/ 226333 h 1644254"/>
                      <a:gd name="connsiteX16" fmla="*/ 1781880 w 1960502"/>
                      <a:gd name="connsiteY16" fmla="*/ 226333 h 1644254"/>
                      <a:gd name="connsiteX17" fmla="*/ 1765103 w 1960502"/>
                      <a:gd name="connsiteY17" fmla="*/ 216909 h 1644254"/>
                      <a:gd name="connsiteX18" fmla="*/ 1762091 w 1960502"/>
                      <a:gd name="connsiteY18" fmla="*/ 194816 h 1644254"/>
                      <a:gd name="connsiteX19" fmla="*/ 1843399 w 1960502"/>
                      <a:gd name="connsiteY19" fmla="*/ 11896 h 1644254"/>
                      <a:gd name="connsiteX20" fmla="*/ 1860607 w 1960502"/>
                      <a:gd name="connsiteY20" fmla="*/ 0 h 164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0502" h="1644254">
                        <a:moveTo>
                          <a:pt x="1860607" y="0"/>
                        </a:moveTo>
                        <a:cubicBezTo>
                          <a:pt x="1867920" y="155"/>
                          <a:pt x="1874373" y="4789"/>
                          <a:pt x="1877814" y="11896"/>
                        </a:cubicBezTo>
                        <a:lnTo>
                          <a:pt x="1958692" y="194353"/>
                        </a:lnTo>
                        <a:cubicBezTo>
                          <a:pt x="1961703" y="201460"/>
                          <a:pt x="1960843" y="209802"/>
                          <a:pt x="1956971" y="216291"/>
                        </a:cubicBezTo>
                        <a:cubicBezTo>
                          <a:pt x="1953529" y="222471"/>
                          <a:pt x="1947506" y="226024"/>
                          <a:pt x="1941054" y="226178"/>
                        </a:cubicBezTo>
                        <a:lnTo>
                          <a:pt x="1900185" y="226178"/>
                        </a:lnTo>
                        <a:lnTo>
                          <a:pt x="1901906" y="710824"/>
                        </a:lnTo>
                        <a:cubicBezTo>
                          <a:pt x="1900615" y="1232703"/>
                          <a:pt x="1464395" y="1652925"/>
                          <a:pt x="932671" y="1644119"/>
                        </a:cubicBezTo>
                        <a:cubicBezTo>
                          <a:pt x="414283" y="1635467"/>
                          <a:pt x="-1288" y="1219571"/>
                          <a:pt x="3" y="710206"/>
                        </a:cubicBezTo>
                        <a:lnTo>
                          <a:pt x="433" y="181530"/>
                        </a:lnTo>
                        <a:cubicBezTo>
                          <a:pt x="-427" y="156502"/>
                          <a:pt x="21943" y="136727"/>
                          <a:pt x="47325" y="139971"/>
                        </a:cubicBezTo>
                        <a:cubicBezTo>
                          <a:pt x="67974" y="142598"/>
                          <a:pt x="83461" y="160828"/>
                          <a:pt x="81741" y="181530"/>
                        </a:cubicBezTo>
                        <a:lnTo>
                          <a:pt x="81310" y="710824"/>
                        </a:lnTo>
                        <a:cubicBezTo>
                          <a:pt x="82171" y="1177704"/>
                          <a:pt x="465477" y="1556830"/>
                          <a:pt x="940845" y="1561310"/>
                        </a:cubicBezTo>
                        <a:cubicBezTo>
                          <a:pt x="1423096" y="1565791"/>
                          <a:pt x="1817157" y="1184501"/>
                          <a:pt x="1819308" y="711133"/>
                        </a:cubicBezTo>
                        <a:lnTo>
                          <a:pt x="1817587" y="226333"/>
                        </a:lnTo>
                        <a:lnTo>
                          <a:pt x="1781880" y="226333"/>
                        </a:lnTo>
                        <a:cubicBezTo>
                          <a:pt x="1775428" y="226333"/>
                          <a:pt x="1768975" y="222780"/>
                          <a:pt x="1765103" y="216909"/>
                        </a:cubicBezTo>
                        <a:cubicBezTo>
                          <a:pt x="1760801" y="210575"/>
                          <a:pt x="1759940" y="202232"/>
                          <a:pt x="1762091" y="194816"/>
                        </a:cubicBezTo>
                        <a:lnTo>
                          <a:pt x="1843399" y="11896"/>
                        </a:lnTo>
                        <a:cubicBezTo>
                          <a:pt x="1846840" y="4635"/>
                          <a:pt x="1853293" y="0"/>
                          <a:pt x="1860607" y="0"/>
                        </a:cubicBezTo>
                        <a:close/>
                      </a:path>
                    </a:pathLst>
                  </a:custGeom>
                  <a:solidFill>
                    <a:schemeClr val="accent1">
                      <a:alpha val="15000"/>
                    </a:schemeClr>
                  </a:solidFill>
                  <a:ln w="12700">
                    <a:miter lim="400000"/>
                  </a:ln>
                </p:spPr>
                <p:txBody>
                  <a:bodyPr lIns="45718" tIns="45718" rIns="45718" bIns="45718"/>
                  <a:lstStyle/>
                  <a:p>
                    <a:endParaRPr dirty="0">
                      <a:solidFill>
                        <a:schemeClr val="tx1"/>
                      </a:solidFill>
                    </a:endParaRPr>
                  </a:p>
                </p:txBody>
              </p:sp>
              <p:sp>
                <p:nvSpPr>
                  <p:cNvPr id="75" name="3"/>
                  <p:cNvSpPr/>
                  <p:nvPr>
                    <p:custDataLst>
                      <p:tags r:id="rId18"/>
                    </p:custDataLst>
                  </p:nvPr>
                </p:nvSpPr>
                <p:spPr>
                  <a:xfrm>
                    <a:off x="4616496" y="2201138"/>
                    <a:ext cx="1136343" cy="1102954"/>
                  </a:xfrm>
                  <a:prstGeom prst="ellipse">
                    <a:avLst/>
                  </a:prstGeom>
                  <a:solidFill>
                    <a:schemeClr val="bg1"/>
                  </a:solidFill>
                  <a:ln>
                    <a:solidFill>
                      <a:schemeClr val="accent1">
                        <a:alpha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1"/>
                      </a:solidFill>
                    </a:endParaRPr>
                  </a:p>
                </p:txBody>
              </p:sp>
              <p:sp>
                <p:nvSpPr>
                  <p:cNvPr id="76" name="Index-3"/>
                  <p:cNvSpPr/>
                  <p:nvPr>
                    <p:custDataLst>
                      <p:tags r:id="rId19"/>
                    </p:custDataLst>
                  </p:nvPr>
                </p:nvSpPr>
                <p:spPr>
                  <a:xfrm>
                    <a:off x="4716521" y="2293351"/>
                    <a:ext cx="936293" cy="908778"/>
                  </a:xfrm>
                  <a:prstGeom prst="ellipse">
                    <a:avLst/>
                  </a:prstGeom>
                  <a:solidFill>
                    <a:schemeClr val="accent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200" b="1" dirty="0">
                        <a:solidFill>
                          <a:srgbClr val="FFFFFF"/>
                        </a:solidFill>
                        <a:latin typeface="+mj-ea"/>
                        <a:ea typeface="+mj-ea"/>
                      </a:rPr>
                      <a:t>03</a:t>
                    </a:r>
                    <a:endParaRPr kumimoji="1" lang="zh-CN" altLang="en-US" sz="3200" b="1" dirty="0">
                      <a:solidFill>
                        <a:srgbClr val="FFFFFF"/>
                      </a:solidFill>
                      <a:latin typeface="+mj-ea"/>
                      <a:ea typeface="+mj-ea"/>
                    </a:endParaRPr>
                  </a:p>
                </p:txBody>
              </p:sp>
              <p:sp>
                <p:nvSpPr>
                  <p:cNvPr id="78" name="Title-3"/>
                  <p:cNvSpPr txBox="1"/>
                  <p:nvPr>
                    <p:custDataLst>
                      <p:tags r:id="rId20"/>
                    </p:custDataLst>
                  </p:nvPr>
                </p:nvSpPr>
                <p:spPr>
                  <a:xfrm>
                    <a:off x="4382381" y="3369443"/>
                    <a:ext cx="1625851" cy="427349"/>
                  </a:xfrm>
                  <a:prstGeom prst="rect">
                    <a:avLst/>
                  </a:prstGeom>
                  <a:noFill/>
                </p:spPr>
                <p:txBody>
                  <a:bodyPr wrap="square" rtlCol="0" anchor="b" anchorCtr="0">
                    <a:normAutofit/>
                  </a:bodyPr>
                  <a:lstStyle/>
                  <a:p>
                    <a:pPr algn="ctr" defTabSz="913765"/>
                    <a:r>
                      <a:rPr lang="zh-CN" altLang="en-US" b="1">
                        <a:solidFill>
                          <a:schemeClr val="tx1"/>
                        </a:solidFill>
                        <a:latin typeface="+mn-ea"/>
                      </a:rPr>
                      <a:t>产 品</a:t>
                    </a:r>
                    <a:endParaRPr lang="zh-CN" altLang="en-US" b="1" dirty="0">
                      <a:solidFill>
                        <a:schemeClr val="tx1"/>
                      </a:solidFill>
                      <a:latin typeface="+mn-ea"/>
                    </a:endParaRPr>
                  </a:p>
                </p:txBody>
              </p:sp>
            </p:grpSp>
            <p:grpSp>
              <p:nvGrpSpPr>
                <p:cNvPr id="39" name="组合 38"/>
                <p:cNvGrpSpPr/>
                <p:nvPr/>
              </p:nvGrpSpPr>
              <p:grpSpPr>
                <a:xfrm>
                  <a:off x="6050328" y="3421730"/>
                  <a:ext cx="1960502" cy="1644254"/>
                  <a:chOff x="6050328" y="3421730"/>
                  <a:chExt cx="1960502" cy="1644254"/>
                </a:xfrm>
              </p:grpSpPr>
              <p:sp>
                <p:nvSpPr>
                  <p:cNvPr id="69" name="4"/>
                  <p:cNvSpPr/>
                  <p:nvPr>
                    <p:custDataLst>
                      <p:tags r:id="rId21"/>
                    </p:custDataLst>
                  </p:nvPr>
                </p:nvSpPr>
                <p:spPr>
                  <a:xfrm>
                    <a:off x="6050328" y="3421730"/>
                    <a:ext cx="1960502" cy="1644254"/>
                  </a:xfrm>
                  <a:custGeom>
                    <a:avLst/>
                    <a:gdLst>
                      <a:gd name="connsiteX0" fmla="*/ 1860607 w 1960502"/>
                      <a:gd name="connsiteY0" fmla="*/ 0 h 1644254"/>
                      <a:gd name="connsiteX1" fmla="*/ 1877814 w 1960502"/>
                      <a:gd name="connsiteY1" fmla="*/ 11896 h 1644254"/>
                      <a:gd name="connsiteX2" fmla="*/ 1958692 w 1960502"/>
                      <a:gd name="connsiteY2" fmla="*/ 194353 h 1644254"/>
                      <a:gd name="connsiteX3" fmla="*/ 1956971 w 1960502"/>
                      <a:gd name="connsiteY3" fmla="*/ 216291 h 1644254"/>
                      <a:gd name="connsiteX4" fmla="*/ 1941054 w 1960502"/>
                      <a:gd name="connsiteY4" fmla="*/ 226178 h 1644254"/>
                      <a:gd name="connsiteX5" fmla="*/ 1900185 w 1960502"/>
                      <a:gd name="connsiteY5" fmla="*/ 226178 h 1644254"/>
                      <a:gd name="connsiteX6" fmla="*/ 1901906 w 1960502"/>
                      <a:gd name="connsiteY6" fmla="*/ 710824 h 1644254"/>
                      <a:gd name="connsiteX7" fmla="*/ 932671 w 1960502"/>
                      <a:gd name="connsiteY7" fmla="*/ 1644119 h 1644254"/>
                      <a:gd name="connsiteX8" fmla="*/ 3 w 1960502"/>
                      <a:gd name="connsiteY8" fmla="*/ 710206 h 1644254"/>
                      <a:gd name="connsiteX9" fmla="*/ 433 w 1960502"/>
                      <a:gd name="connsiteY9" fmla="*/ 181530 h 1644254"/>
                      <a:gd name="connsiteX10" fmla="*/ 47325 w 1960502"/>
                      <a:gd name="connsiteY10" fmla="*/ 139971 h 1644254"/>
                      <a:gd name="connsiteX11" fmla="*/ 81741 w 1960502"/>
                      <a:gd name="connsiteY11" fmla="*/ 181530 h 1644254"/>
                      <a:gd name="connsiteX12" fmla="*/ 81310 w 1960502"/>
                      <a:gd name="connsiteY12" fmla="*/ 710824 h 1644254"/>
                      <a:gd name="connsiteX13" fmla="*/ 940845 w 1960502"/>
                      <a:gd name="connsiteY13" fmla="*/ 1561310 h 1644254"/>
                      <a:gd name="connsiteX14" fmla="*/ 1819308 w 1960502"/>
                      <a:gd name="connsiteY14" fmla="*/ 711133 h 1644254"/>
                      <a:gd name="connsiteX15" fmla="*/ 1817587 w 1960502"/>
                      <a:gd name="connsiteY15" fmla="*/ 226333 h 1644254"/>
                      <a:gd name="connsiteX16" fmla="*/ 1781880 w 1960502"/>
                      <a:gd name="connsiteY16" fmla="*/ 226333 h 1644254"/>
                      <a:gd name="connsiteX17" fmla="*/ 1765103 w 1960502"/>
                      <a:gd name="connsiteY17" fmla="*/ 216909 h 1644254"/>
                      <a:gd name="connsiteX18" fmla="*/ 1762091 w 1960502"/>
                      <a:gd name="connsiteY18" fmla="*/ 194816 h 1644254"/>
                      <a:gd name="connsiteX19" fmla="*/ 1843399 w 1960502"/>
                      <a:gd name="connsiteY19" fmla="*/ 11896 h 1644254"/>
                      <a:gd name="connsiteX20" fmla="*/ 1860607 w 1960502"/>
                      <a:gd name="connsiteY20" fmla="*/ 0 h 164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0502" h="1644254">
                        <a:moveTo>
                          <a:pt x="1860607" y="0"/>
                        </a:moveTo>
                        <a:cubicBezTo>
                          <a:pt x="1867920" y="155"/>
                          <a:pt x="1874373" y="4789"/>
                          <a:pt x="1877814" y="11896"/>
                        </a:cubicBezTo>
                        <a:lnTo>
                          <a:pt x="1958692" y="194353"/>
                        </a:lnTo>
                        <a:cubicBezTo>
                          <a:pt x="1961703" y="201460"/>
                          <a:pt x="1960843" y="209802"/>
                          <a:pt x="1956971" y="216291"/>
                        </a:cubicBezTo>
                        <a:cubicBezTo>
                          <a:pt x="1953529" y="222471"/>
                          <a:pt x="1947506" y="226024"/>
                          <a:pt x="1941054" y="226178"/>
                        </a:cubicBezTo>
                        <a:lnTo>
                          <a:pt x="1900185" y="226178"/>
                        </a:lnTo>
                        <a:lnTo>
                          <a:pt x="1901906" y="710824"/>
                        </a:lnTo>
                        <a:cubicBezTo>
                          <a:pt x="1900615" y="1232703"/>
                          <a:pt x="1464395" y="1652925"/>
                          <a:pt x="932671" y="1644119"/>
                        </a:cubicBezTo>
                        <a:cubicBezTo>
                          <a:pt x="414283" y="1635467"/>
                          <a:pt x="-1288" y="1219571"/>
                          <a:pt x="3" y="710206"/>
                        </a:cubicBezTo>
                        <a:lnTo>
                          <a:pt x="433" y="181530"/>
                        </a:lnTo>
                        <a:cubicBezTo>
                          <a:pt x="-427" y="156502"/>
                          <a:pt x="21943" y="136727"/>
                          <a:pt x="47325" y="139971"/>
                        </a:cubicBezTo>
                        <a:cubicBezTo>
                          <a:pt x="67974" y="142598"/>
                          <a:pt x="83461" y="160828"/>
                          <a:pt x="81741" y="181530"/>
                        </a:cubicBezTo>
                        <a:lnTo>
                          <a:pt x="81310" y="710824"/>
                        </a:lnTo>
                        <a:cubicBezTo>
                          <a:pt x="82171" y="1177704"/>
                          <a:pt x="465477" y="1556830"/>
                          <a:pt x="940845" y="1561310"/>
                        </a:cubicBezTo>
                        <a:cubicBezTo>
                          <a:pt x="1423096" y="1565791"/>
                          <a:pt x="1817157" y="1184501"/>
                          <a:pt x="1819308" y="711133"/>
                        </a:cubicBezTo>
                        <a:lnTo>
                          <a:pt x="1817587" y="226333"/>
                        </a:lnTo>
                        <a:lnTo>
                          <a:pt x="1781880" y="226333"/>
                        </a:lnTo>
                        <a:cubicBezTo>
                          <a:pt x="1775428" y="226333"/>
                          <a:pt x="1768975" y="222780"/>
                          <a:pt x="1765103" y="216909"/>
                        </a:cubicBezTo>
                        <a:cubicBezTo>
                          <a:pt x="1760801" y="210575"/>
                          <a:pt x="1759940" y="202232"/>
                          <a:pt x="1762091" y="194816"/>
                        </a:cubicBezTo>
                        <a:lnTo>
                          <a:pt x="1843399" y="11896"/>
                        </a:lnTo>
                        <a:cubicBezTo>
                          <a:pt x="1846840" y="4635"/>
                          <a:pt x="1853293" y="0"/>
                          <a:pt x="1860607" y="0"/>
                        </a:cubicBezTo>
                        <a:close/>
                      </a:path>
                    </a:pathLst>
                  </a:custGeom>
                  <a:solidFill>
                    <a:schemeClr val="accent1">
                      <a:alpha val="15000"/>
                    </a:schemeClr>
                  </a:solidFill>
                  <a:ln w="12700">
                    <a:miter lim="400000"/>
                  </a:ln>
                </p:spPr>
                <p:txBody>
                  <a:bodyPr lIns="45718" tIns="45718" rIns="45718" bIns="45718"/>
                  <a:lstStyle/>
                  <a:p>
                    <a:endParaRPr dirty="0">
                      <a:solidFill>
                        <a:schemeClr val="tx1"/>
                      </a:solidFill>
                    </a:endParaRPr>
                  </a:p>
                </p:txBody>
              </p:sp>
              <p:sp>
                <p:nvSpPr>
                  <p:cNvPr id="70" name="4"/>
                  <p:cNvSpPr/>
                  <p:nvPr>
                    <p:custDataLst>
                      <p:tags r:id="rId22"/>
                    </p:custDataLst>
                  </p:nvPr>
                </p:nvSpPr>
                <p:spPr>
                  <a:xfrm>
                    <a:off x="6426425" y="3639793"/>
                    <a:ext cx="1136343" cy="1102954"/>
                  </a:xfrm>
                  <a:prstGeom prst="ellipse">
                    <a:avLst/>
                  </a:prstGeom>
                  <a:solidFill>
                    <a:schemeClr val="bg1"/>
                  </a:solidFill>
                  <a:ln>
                    <a:solidFill>
                      <a:schemeClr val="accent2">
                        <a:alpha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1"/>
                      </a:solidFill>
                    </a:endParaRPr>
                  </a:p>
                </p:txBody>
              </p:sp>
              <p:sp>
                <p:nvSpPr>
                  <p:cNvPr id="71" name="Index-4"/>
                  <p:cNvSpPr/>
                  <p:nvPr>
                    <p:custDataLst>
                      <p:tags r:id="rId23"/>
                    </p:custDataLst>
                  </p:nvPr>
                </p:nvSpPr>
                <p:spPr>
                  <a:xfrm>
                    <a:off x="6526450" y="3732007"/>
                    <a:ext cx="936294" cy="908778"/>
                  </a:xfrm>
                  <a:prstGeom prst="ellipse">
                    <a:avLst/>
                  </a:prstGeom>
                  <a:gradFill flip="none" rotWithShape="1">
                    <a:gsLst>
                      <a:gs pos="0">
                        <a:schemeClr val="accent2">
                          <a:lumMod val="60000"/>
                          <a:lumOff val="40000"/>
                        </a:schemeClr>
                      </a:gs>
                      <a:gs pos="5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200" b="1" dirty="0">
                        <a:solidFill>
                          <a:srgbClr val="FFFFFF"/>
                        </a:solidFill>
                        <a:latin typeface="+mj-ea"/>
                        <a:ea typeface="+mj-ea"/>
                      </a:rPr>
                      <a:t>04</a:t>
                    </a:r>
                    <a:endParaRPr kumimoji="1" lang="zh-CN" altLang="en-US" sz="3200" b="1" dirty="0">
                      <a:solidFill>
                        <a:srgbClr val="FFFFFF"/>
                      </a:solidFill>
                      <a:latin typeface="+mj-ea"/>
                      <a:ea typeface="+mj-ea"/>
                    </a:endParaRPr>
                  </a:p>
                </p:txBody>
              </p:sp>
            </p:grpSp>
            <p:grpSp>
              <p:nvGrpSpPr>
                <p:cNvPr id="40" name="组合 39"/>
                <p:cNvGrpSpPr/>
                <p:nvPr/>
              </p:nvGrpSpPr>
              <p:grpSpPr>
                <a:xfrm>
                  <a:off x="7840935" y="1792016"/>
                  <a:ext cx="1961445" cy="2898518"/>
                  <a:chOff x="7840935" y="1792016"/>
                  <a:chExt cx="1961445" cy="2898518"/>
                </a:xfrm>
              </p:grpSpPr>
              <p:sp>
                <p:nvSpPr>
                  <p:cNvPr id="64" name="5"/>
                  <p:cNvSpPr/>
                  <p:nvPr>
                    <p:custDataLst>
                      <p:tags r:id="rId24"/>
                    </p:custDataLst>
                  </p:nvPr>
                </p:nvSpPr>
                <p:spPr>
                  <a:xfrm>
                    <a:off x="8213850" y="2201138"/>
                    <a:ext cx="1136343" cy="1102954"/>
                  </a:xfrm>
                  <a:prstGeom prst="ellipse">
                    <a:avLst/>
                  </a:prstGeom>
                  <a:solidFill>
                    <a:schemeClr val="bg1"/>
                  </a:solidFill>
                  <a:ln>
                    <a:solidFill>
                      <a:schemeClr val="accent1">
                        <a:alpha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1"/>
                      </a:solidFill>
                    </a:endParaRPr>
                  </a:p>
                </p:txBody>
              </p:sp>
              <p:sp>
                <p:nvSpPr>
                  <p:cNvPr id="65" name="Index-5"/>
                  <p:cNvSpPr/>
                  <p:nvPr>
                    <p:custDataLst>
                      <p:tags r:id="rId25"/>
                    </p:custDataLst>
                  </p:nvPr>
                </p:nvSpPr>
                <p:spPr>
                  <a:xfrm>
                    <a:off x="8313875" y="2293350"/>
                    <a:ext cx="936293" cy="908778"/>
                  </a:xfrm>
                  <a:prstGeom prst="ellipse">
                    <a:avLst/>
                  </a:prstGeom>
                  <a:solidFill>
                    <a:schemeClr val="accent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200" b="1" dirty="0">
                        <a:solidFill>
                          <a:srgbClr val="FFFFFF"/>
                        </a:solidFill>
                        <a:latin typeface="+mj-ea"/>
                        <a:ea typeface="+mj-ea"/>
                      </a:rPr>
                      <a:t>05</a:t>
                    </a:r>
                    <a:endParaRPr kumimoji="1" lang="zh-CN" altLang="en-US" sz="3200" b="1" dirty="0">
                      <a:solidFill>
                        <a:srgbClr val="FFFFFF"/>
                      </a:solidFill>
                      <a:latin typeface="+mj-ea"/>
                      <a:ea typeface="+mj-ea"/>
                    </a:endParaRPr>
                  </a:p>
                </p:txBody>
              </p:sp>
              <p:sp>
                <p:nvSpPr>
                  <p:cNvPr id="66" name="Body-5"/>
                  <p:cNvSpPr txBox="1"/>
                  <p:nvPr>
                    <p:custDataLst>
                      <p:tags r:id="rId26"/>
                    </p:custDataLst>
                  </p:nvPr>
                </p:nvSpPr>
                <p:spPr>
                  <a:xfrm>
                    <a:off x="8049749" y="3881904"/>
                    <a:ext cx="1480440" cy="808630"/>
                  </a:xfrm>
                  <a:prstGeom prst="rect">
                    <a:avLst/>
                  </a:prstGeom>
                </p:spPr>
                <p:txBody>
                  <a:bodyPr wrap="square" rtlCol="0" anchor="t" anchorCtr="0">
                    <a:normAutofit/>
                  </a:bodyPr>
                  <a:lstStyle>
                    <a:defPPr>
                      <a:defRPr lang="zh-CN"/>
                    </a:defPPr>
                    <a:lvl1pPr>
                      <a:lnSpc>
                        <a:spcPts val="1500"/>
                      </a:lnSpc>
                      <a:defRPr sz="1200"/>
                    </a:lvl1pPr>
                  </a:lstStyle>
                  <a:p>
                    <a:pPr marL="171450" indent="-171450">
                      <a:lnSpc>
                        <a:spcPct val="150000"/>
                      </a:lnSpc>
                      <a:buFont typeface="Wingdings" panose="05000000000000000000" pitchFamily="2" charset="2"/>
                      <a:buChar char="Ø"/>
                    </a:pPr>
                    <a:r>
                      <a:rPr lang="zh-CN" altLang="en-US" sz="1400">
                        <a:solidFill>
                          <a:schemeClr val="tx1">
                            <a:lumMod val="85000"/>
                            <a:lumOff val="15000"/>
                          </a:schemeClr>
                        </a:solidFill>
                        <a:latin typeface="+mn-ea"/>
                      </a:rPr>
                      <a:t>店铺流量环比以及提升</a:t>
                    </a:r>
                    <a:r>
                      <a:rPr lang="en-US" altLang="zh-CN" sz="1400">
                        <a:solidFill>
                          <a:schemeClr val="tx1">
                            <a:lumMod val="85000"/>
                            <a:lumOff val="15000"/>
                          </a:schemeClr>
                        </a:solidFill>
                        <a:latin typeface="+mn-ea"/>
                      </a:rPr>
                      <a:t>200%</a:t>
                    </a:r>
                    <a:endParaRPr lang="zh-CN" altLang="en-US" sz="1400" dirty="0">
                      <a:solidFill>
                        <a:schemeClr val="tx1">
                          <a:lumMod val="85000"/>
                          <a:lumOff val="15000"/>
                        </a:schemeClr>
                      </a:solidFill>
                      <a:latin typeface="+mn-ea"/>
                    </a:endParaRPr>
                  </a:p>
                </p:txBody>
              </p:sp>
              <p:sp>
                <p:nvSpPr>
                  <p:cNvPr id="67" name="Title-5"/>
                  <p:cNvSpPr txBox="1"/>
                  <p:nvPr>
                    <p:custDataLst>
                      <p:tags r:id="rId27"/>
                    </p:custDataLst>
                  </p:nvPr>
                </p:nvSpPr>
                <p:spPr>
                  <a:xfrm>
                    <a:off x="7979735" y="3369443"/>
                    <a:ext cx="1625851" cy="427349"/>
                  </a:xfrm>
                  <a:prstGeom prst="rect">
                    <a:avLst/>
                  </a:prstGeom>
                  <a:noFill/>
                </p:spPr>
                <p:txBody>
                  <a:bodyPr wrap="square" rtlCol="0" anchor="b" anchorCtr="0">
                    <a:normAutofit/>
                  </a:bodyPr>
                  <a:lstStyle/>
                  <a:p>
                    <a:pPr algn="ctr" defTabSz="913765"/>
                    <a:r>
                      <a:rPr lang="zh-CN" altLang="en-US" b="1">
                        <a:solidFill>
                          <a:schemeClr val="tx1"/>
                        </a:solidFill>
                        <a:latin typeface="+mn-ea"/>
                      </a:rPr>
                      <a:t>指 标</a:t>
                    </a:r>
                    <a:endParaRPr lang="zh-CN" altLang="en-US" b="1" dirty="0">
                      <a:solidFill>
                        <a:schemeClr val="tx1"/>
                      </a:solidFill>
                      <a:latin typeface="+mn-ea"/>
                    </a:endParaRPr>
                  </a:p>
                </p:txBody>
              </p:sp>
              <p:sp>
                <p:nvSpPr>
                  <p:cNvPr id="68" name="5"/>
                  <p:cNvSpPr/>
                  <p:nvPr>
                    <p:custDataLst>
                      <p:tags r:id="rId28"/>
                    </p:custDataLst>
                  </p:nvPr>
                </p:nvSpPr>
                <p:spPr>
                  <a:xfrm>
                    <a:off x="7840935" y="1792016"/>
                    <a:ext cx="1961445" cy="2283397"/>
                  </a:xfrm>
                  <a:custGeom>
                    <a:avLst/>
                    <a:gdLst>
                      <a:gd name="connsiteX0" fmla="*/ 968804 w 1961445"/>
                      <a:gd name="connsiteY0" fmla="*/ 136 h 2283397"/>
                      <a:gd name="connsiteX1" fmla="*/ 1901903 w 1961445"/>
                      <a:gd name="connsiteY1" fmla="*/ 934048 h 2283397"/>
                      <a:gd name="connsiteX2" fmla="*/ 1901042 w 1961445"/>
                      <a:gd name="connsiteY2" fmla="*/ 2057215 h 2283397"/>
                      <a:gd name="connsiteX3" fmla="*/ 1940620 w 1961445"/>
                      <a:gd name="connsiteY3" fmla="*/ 2057215 h 2283397"/>
                      <a:gd name="connsiteX4" fmla="*/ 1957398 w 1961445"/>
                      <a:gd name="connsiteY4" fmla="*/ 2066640 h 2283397"/>
                      <a:gd name="connsiteX5" fmla="*/ 1960409 w 1961445"/>
                      <a:gd name="connsiteY5" fmla="*/ 2088578 h 2283397"/>
                      <a:gd name="connsiteX6" fmla="*/ 1879102 w 1961445"/>
                      <a:gd name="connsiteY6" fmla="*/ 2271498 h 2283397"/>
                      <a:gd name="connsiteX7" fmla="*/ 1861894 w 1961445"/>
                      <a:gd name="connsiteY7" fmla="*/ 2283394 h 2283397"/>
                      <a:gd name="connsiteX8" fmla="*/ 1844686 w 1961445"/>
                      <a:gd name="connsiteY8" fmla="*/ 2271498 h 2283397"/>
                      <a:gd name="connsiteX9" fmla="*/ 1763809 w 1961445"/>
                      <a:gd name="connsiteY9" fmla="*/ 2089196 h 2283397"/>
                      <a:gd name="connsiteX10" fmla="*/ 1765530 w 1961445"/>
                      <a:gd name="connsiteY10" fmla="*/ 2067103 h 2283397"/>
                      <a:gd name="connsiteX11" fmla="*/ 1781447 w 1961445"/>
                      <a:gd name="connsiteY11" fmla="*/ 2057370 h 2283397"/>
                      <a:gd name="connsiteX12" fmla="*/ 1822316 w 1961445"/>
                      <a:gd name="connsiteY12" fmla="*/ 2057370 h 2283397"/>
                      <a:gd name="connsiteX13" fmla="*/ 1820595 w 1961445"/>
                      <a:gd name="connsiteY13" fmla="*/ 933430 h 2283397"/>
                      <a:gd name="connsiteX14" fmla="*/ 961061 w 1961445"/>
                      <a:gd name="connsiteY14" fmla="*/ 82790 h 2283397"/>
                      <a:gd name="connsiteX15" fmla="*/ 82598 w 1961445"/>
                      <a:gd name="connsiteY15" fmla="*/ 933121 h 2283397"/>
                      <a:gd name="connsiteX16" fmla="*/ 84749 w 1961445"/>
                      <a:gd name="connsiteY16" fmla="*/ 1461025 h 2283397"/>
                      <a:gd name="connsiteX17" fmla="*/ 41729 w 1961445"/>
                      <a:gd name="connsiteY17" fmla="*/ 1505983 h 2283397"/>
                      <a:gd name="connsiteX18" fmla="*/ 1721 w 1961445"/>
                      <a:gd name="connsiteY18" fmla="*/ 1461025 h 2283397"/>
                      <a:gd name="connsiteX19" fmla="*/ 0 w 1961445"/>
                      <a:gd name="connsiteY19" fmla="*/ 933276 h 2283397"/>
                      <a:gd name="connsiteX20" fmla="*/ 968804 w 1961445"/>
                      <a:gd name="connsiteY20" fmla="*/ 136 h 228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1445" h="2283397">
                        <a:moveTo>
                          <a:pt x="968804" y="136"/>
                        </a:moveTo>
                        <a:cubicBezTo>
                          <a:pt x="1487623" y="8787"/>
                          <a:pt x="1903193" y="424683"/>
                          <a:pt x="1901903" y="934048"/>
                        </a:cubicBezTo>
                        <a:lnTo>
                          <a:pt x="1901042" y="2057215"/>
                        </a:lnTo>
                        <a:lnTo>
                          <a:pt x="1940620" y="2057215"/>
                        </a:lnTo>
                        <a:cubicBezTo>
                          <a:pt x="1947073" y="2057215"/>
                          <a:pt x="1953526" y="2060614"/>
                          <a:pt x="1957398" y="2066640"/>
                        </a:cubicBezTo>
                        <a:cubicBezTo>
                          <a:pt x="1961270" y="2072974"/>
                          <a:pt x="1962560" y="2081162"/>
                          <a:pt x="1960409" y="2088578"/>
                        </a:cubicBezTo>
                        <a:lnTo>
                          <a:pt x="1879102" y="2271498"/>
                        </a:lnTo>
                        <a:cubicBezTo>
                          <a:pt x="1875661" y="2278759"/>
                          <a:pt x="1868777" y="2283548"/>
                          <a:pt x="1861894" y="2283394"/>
                        </a:cubicBezTo>
                        <a:cubicBezTo>
                          <a:pt x="1854581" y="2283394"/>
                          <a:pt x="1847698" y="2278759"/>
                          <a:pt x="1844686" y="2271498"/>
                        </a:cubicBezTo>
                        <a:lnTo>
                          <a:pt x="1763809" y="2089196"/>
                        </a:lnTo>
                        <a:cubicBezTo>
                          <a:pt x="1760798" y="2081934"/>
                          <a:pt x="1761658" y="2073592"/>
                          <a:pt x="1765530" y="2067103"/>
                        </a:cubicBezTo>
                        <a:cubicBezTo>
                          <a:pt x="1768972" y="2061078"/>
                          <a:pt x="1774994" y="2057370"/>
                          <a:pt x="1781447" y="2057370"/>
                        </a:cubicBezTo>
                        <a:lnTo>
                          <a:pt x="1822316" y="2057370"/>
                        </a:lnTo>
                        <a:lnTo>
                          <a:pt x="1820595" y="933430"/>
                        </a:lnTo>
                        <a:cubicBezTo>
                          <a:pt x="1819735" y="466551"/>
                          <a:pt x="1436429" y="87270"/>
                          <a:pt x="961061" y="82790"/>
                        </a:cubicBezTo>
                        <a:cubicBezTo>
                          <a:pt x="478810" y="78309"/>
                          <a:pt x="84749" y="459753"/>
                          <a:pt x="82598" y="933121"/>
                        </a:cubicBezTo>
                        <a:lnTo>
                          <a:pt x="84749" y="1461025"/>
                        </a:lnTo>
                        <a:cubicBezTo>
                          <a:pt x="86900" y="1485590"/>
                          <a:pt x="67111" y="1506601"/>
                          <a:pt x="41729" y="1505983"/>
                        </a:cubicBezTo>
                        <a:cubicBezTo>
                          <a:pt x="17638" y="1505365"/>
                          <a:pt x="-860" y="1484508"/>
                          <a:pt x="1721" y="1461025"/>
                        </a:cubicBezTo>
                        <a:lnTo>
                          <a:pt x="0" y="933276"/>
                        </a:lnTo>
                        <a:cubicBezTo>
                          <a:pt x="1290" y="411397"/>
                          <a:pt x="437511" y="-8671"/>
                          <a:pt x="968804" y="136"/>
                        </a:cubicBezTo>
                        <a:close/>
                      </a:path>
                    </a:pathLst>
                  </a:custGeom>
                  <a:solidFill>
                    <a:schemeClr val="accent1">
                      <a:alpha val="15000"/>
                    </a:schemeClr>
                  </a:solidFill>
                  <a:ln w="12700">
                    <a:miter lim="400000"/>
                  </a:ln>
                </p:spPr>
                <p:txBody>
                  <a:bodyPr lIns="45718" tIns="45718" rIns="45718" bIns="45718"/>
                  <a:lstStyle/>
                  <a:p>
                    <a:endParaRPr lang="zh-CN" altLang="en-US" dirty="0">
                      <a:solidFill>
                        <a:schemeClr val="tx1"/>
                      </a:solidFill>
                    </a:endParaRPr>
                  </a:p>
                </p:txBody>
              </p:sp>
            </p:grpSp>
          </p:grpSp>
          <p:sp>
            <p:nvSpPr>
              <p:cNvPr id="126" name="Body-1"/>
              <p:cNvSpPr txBox="1"/>
              <p:nvPr>
                <p:custDataLst>
                  <p:tags r:id="rId29"/>
                </p:custDataLst>
              </p:nvPr>
            </p:nvSpPr>
            <p:spPr>
              <a:xfrm>
                <a:off x="2760587" y="2260735"/>
                <a:ext cx="2259407" cy="1046037"/>
              </a:xfrm>
              <a:prstGeom prst="rect">
                <a:avLst/>
              </a:prstGeom>
            </p:spPr>
            <p:txBody>
              <a:bodyPr wrap="square" rtlCol="0" anchor="t" anchorCtr="0">
                <a:noAutofit/>
              </a:bodyPr>
              <a:lstStyle>
                <a:defPPr>
                  <a:defRPr lang="zh-CN"/>
                </a:defPPr>
                <a:lvl1pPr>
                  <a:lnSpc>
                    <a:spcPts val="1500"/>
                  </a:lnSpc>
                  <a:defRPr sz="1200"/>
                </a:lvl1pPr>
              </a:lstStyle>
              <a:p>
                <a:pPr marL="171450" indent="-171450">
                  <a:lnSpc>
                    <a:spcPct val="150000"/>
                  </a:lnSpc>
                  <a:buFont typeface="Wingdings" panose="05000000000000000000" pitchFamily="2" charset="2"/>
                  <a:buChar char="Ø"/>
                </a:pPr>
                <a:r>
                  <a:rPr lang="zh-CN" altLang="en-US" sz="1400">
                    <a:solidFill>
                      <a:schemeClr val="tx1">
                        <a:lumMod val="85000"/>
                        <a:lumOff val="15000"/>
                      </a:schemeClr>
                    </a:solidFill>
                    <a:latin typeface="+mn-ea"/>
                  </a:rPr>
                  <a:t>视频一种稳步输出</a:t>
                </a:r>
                <a:r>
                  <a:rPr lang="en-US" altLang="zh-CN" sz="1400">
                    <a:solidFill>
                      <a:schemeClr val="tx1">
                        <a:lumMod val="85000"/>
                        <a:lumOff val="15000"/>
                      </a:schemeClr>
                    </a:solidFill>
                    <a:latin typeface="+mn-ea"/>
                  </a:rPr>
                  <a:t>3</a:t>
                </a:r>
                <a:r>
                  <a:rPr lang="zh-CN" altLang="en-US" sz="1400">
                    <a:solidFill>
                      <a:schemeClr val="tx1">
                        <a:lumMod val="85000"/>
                        <a:lumOff val="15000"/>
                      </a:schemeClr>
                    </a:solidFill>
                    <a:latin typeface="+mn-ea"/>
                  </a:rPr>
                  <a:t>条，文章每周输出</a:t>
                </a:r>
                <a:r>
                  <a:rPr lang="en-US" altLang="zh-CN" sz="1400">
                    <a:solidFill>
                      <a:schemeClr val="tx1">
                        <a:lumMod val="85000"/>
                        <a:lumOff val="15000"/>
                      </a:schemeClr>
                    </a:solidFill>
                    <a:latin typeface="+mn-ea"/>
                  </a:rPr>
                  <a:t>4</a:t>
                </a:r>
                <a:r>
                  <a:rPr lang="zh-CN" altLang="en-US" sz="1400">
                    <a:solidFill>
                      <a:schemeClr val="tx1">
                        <a:lumMod val="85000"/>
                        <a:lumOff val="15000"/>
                      </a:schemeClr>
                    </a:solidFill>
                    <a:latin typeface="+mn-ea"/>
                  </a:rPr>
                  <a:t>篇，视频类已调试，场景，科普带入为主，文章已赛事，种草为主。</a:t>
                </a:r>
                <a:endParaRPr lang="zh-CN" altLang="en-US" sz="1400" dirty="0">
                  <a:solidFill>
                    <a:schemeClr val="tx1">
                      <a:lumMod val="85000"/>
                      <a:lumOff val="15000"/>
                    </a:schemeClr>
                  </a:solidFill>
                  <a:latin typeface="+mn-ea"/>
                </a:endParaRPr>
              </a:p>
            </p:txBody>
          </p:sp>
          <p:sp>
            <p:nvSpPr>
              <p:cNvPr id="130" name="Body-1"/>
              <p:cNvSpPr txBox="1"/>
              <p:nvPr>
                <p:custDataLst>
                  <p:tags r:id="rId30"/>
                </p:custDataLst>
              </p:nvPr>
            </p:nvSpPr>
            <p:spPr>
              <a:xfrm>
                <a:off x="7265081" y="2260735"/>
                <a:ext cx="2259407" cy="1046037"/>
              </a:xfrm>
              <a:prstGeom prst="rect">
                <a:avLst/>
              </a:prstGeom>
            </p:spPr>
            <p:txBody>
              <a:bodyPr wrap="square" rtlCol="0" anchor="t" anchorCtr="0">
                <a:noAutofit/>
              </a:bodyPr>
              <a:lstStyle>
                <a:defPPr>
                  <a:defRPr lang="zh-CN"/>
                </a:defPPr>
                <a:lvl1pPr>
                  <a:lnSpc>
                    <a:spcPts val="1500"/>
                  </a:lnSpc>
                  <a:defRPr sz="1200"/>
                </a:lvl1pPr>
              </a:lstStyle>
              <a:p>
                <a:pPr marL="171450" indent="-171450">
                  <a:lnSpc>
                    <a:spcPct val="150000"/>
                  </a:lnSpc>
                  <a:buFont typeface="Wingdings" panose="05000000000000000000" pitchFamily="2" charset="2"/>
                  <a:buChar char="Ø"/>
                </a:pPr>
                <a:r>
                  <a:rPr lang="zh-CN" altLang="en-US" sz="1400">
                    <a:solidFill>
                      <a:schemeClr val="tx1">
                        <a:lumMod val="85000"/>
                        <a:lumOff val="15000"/>
                      </a:schemeClr>
                    </a:solidFill>
                    <a:latin typeface="+mn-ea"/>
                  </a:rPr>
                  <a:t>已经站内长尾词，品牌词推广为主，站外已经站星罗创想，牧羊人，等大机构为主。</a:t>
                </a:r>
                <a:endParaRPr lang="zh-CN" altLang="en-US" sz="1400" dirty="0">
                  <a:solidFill>
                    <a:schemeClr val="tx1">
                      <a:lumMod val="85000"/>
                      <a:lumOff val="15000"/>
                    </a:schemeClr>
                  </a:solidFill>
                  <a:latin typeface="+mn-ea"/>
                </a:endParaRPr>
              </a:p>
            </p:txBody>
          </p:sp>
        </p:grpSp>
        <p:sp>
          <p:nvSpPr>
            <p:cNvPr id="131" name="Body-1"/>
            <p:cNvSpPr txBox="1"/>
            <p:nvPr>
              <p:custDataLst>
                <p:tags r:id="rId31"/>
              </p:custDataLst>
            </p:nvPr>
          </p:nvSpPr>
          <p:spPr>
            <a:xfrm>
              <a:off x="5155007" y="4329898"/>
              <a:ext cx="2049729" cy="1046037"/>
            </a:xfrm>
            <a:prstGeom prst="rect">
              <a:avLst/>
            </a:prstGeom>
          </p:spPr>
          <p:txBody>
            <a:bodyPr wrap="square" rtlCol="0" anchor="t" anchorCtr="0">
              <a:noAutofit/>
            </a:bodyPr>
            <a:lstStyle>
              <a:defPPr>
                <a:defRPr lang="zh-CN"/>
              </a:defPPr>
              <a:lvl1pPr>
                <a:lnSpc>
                  <a:spcPts val="1500"/>
                </a:lnSpc>
                <a:defRPr sz="1200"/>
              </a:lvl1pPr>
            </a:lstStyle>
            <a:p>
              <a:pPr marL="171450" indent="-171450">
                <a:lnSpc>
                  <a:spcPct val="150000"/>
                </a:lnSpc>
                <a:buFont typeface="Wingdings" panose="05000000000000000000" pitchFamily="2" charset="2"/>
                <a:buChar char="Ø"/>
              </a:pPr>
              <a:r>
                <a:rPr lang="zh-CN" altLang="en-US" sz="1400">
                  <a:solidFill>
                    <a:schemeClr val="tx1">
                      <a:lumMod val="85000"/>
                      <a:lumOff val="15000"/>
                    </a:schemeClr>
                  </a:solidFill>
                  <a:latin typeface="+mn-ea"/>
                </a:rPr>
                <a:t>主推碳车视觉全部进行更新，目前碳车视觉细节介绍较少，补充细节。</a:t>
              </a:r>
              <a:endParaRPr lang="zh-CN" altLang="en-US" sz="1400" dirty="0">
                <a:solidFill>
                  <a:schemeClr val="tx1">
                    <a:lumMod val="85000"/>
                    <a:lumOff val="15000"/>
                  </a:schemeClr>
                </a:solidFill>
                <a:latin typeface="+mn-ea"/>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1">
            <a:alphaModFix amt="4000"/>
            <a:extLst>
              <a:ext uri="{BEBA8EAE-BF5A-486C-A8C5-ECC9F3942E4B}">
                <a14:imgProps xmlns:a14="http://schemas.microsoft.com/office/drawing/2010/main">
                  <a14:imgLayer r:embed="rId2">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3">
            <a:alphaModFix amt="5000"/>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bg1">
                  <a:lumMod val="85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90021" y="1040283"/>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实施方案</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04" name="Index-4"/>
          <p:cNvSpPr txBox="1"/>
          <p:nvPr>
            <p:custDataLst>
              <p:tags r:id="rId5"/>
            </p:custDataLst>
          </p:nvPr>
        </p:nvSpPr>
        <p:spPr>
          <a:xfrm>
            <a:off x="7090888" y="4119827"/>
            <a:ext cx="748453" cy="369332"/>
          </a:xfrm>
          <a:prstGeom prst="rect">
            <a:avLst/>
          </a:prstGeom>
          <a:noFill/>
          <a:ln>
            <a:noFill/>
          </a:ln>
          <a:effectLst>
            <a:outerShdw blurRad="723900" dist="482600" dir="7200000" sx="88000" sy="88000" algn="t" rotWithShape="0">
              <a:schemeClr val="accent6">
                <a:alpha val="71000"/>
              </a:schemeClr>
            </a:outerShdw>
            <a:reflection blurRad="419100" stA="52000" endA="300" endPos="75000" dist="317500" dir="5400000" sy="-100000" algn="bl" rotWithShape="0"/>
          </a:effectLst>
          <a:scene3d>
            <a:camera prst="isometricTopUp">
              <a:rot lat="2100000" lon="2400000" rev="0"/>
            </a:camera>
            <a:lightRig rig="threePt" dir="t"/>
          </a:scene3d>
          <a:sp3d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rPr>
              <a:t>04</a:t>
            </a:r>
            <a:endParaRPr lang="en-US" altLang="zh-CN" sz="2800" b="1" dirty="0">
              <a:effectLst>
                <a:reflection blurRad="127000" stA="69000" endPos="59000" dist="38100" dir="5400000" sy="-100000" algn="bl" rotWithShape="0"/>
              </a:effectLst>
              <a:latin typeface="Arial" panose="020B0604020202020204" pitchFamily="34" charset="0"/>
              <a:ea typeface="微软雅黑" panose="020B0503020204020204" pitchFamily="34" charset="-122"/>
            </a:endParaRPr>
          </a:p>
        </p:txBody>
      </p:sp>
      <p:grpSp>
        <p:nvGrpSpPr>
          <p:cNvPr id="4" name="组合 3"/>
          <p:cNvGrpSpPr/>
          <p:nvPr/>
        </p:nvGrpSpPr>
        <p:grpSpPr>
          <a:xfrm>
            <a:off x="636419" y="1455866"/>
            <a:ext cx="11171001" cy="5086916"/>
            <a:chOff x="339220" y="662147"/>
            <a:chExt cx="12520747" cy="5953608"/>
          </a:xfrm>
        </p:grpSpPr>
        <p:sp>
          <p:nvSpPr>
            <p:cNvPr id="6" name="任意多边形: 形状 5"/>
            <p:cNvSpPr/>
            <p:nvPr/>
          </p:nvSpPr>
          <p:spPr>
            <a:xfrm>
              <a:off x="4345018" y="2137017"/>
              <a:ext cx="778084" cy="705635"/>
            </a:xfrm>
            <a:custGeom>
              <a:avLst/>
              <a:gdLst>
                <a:gd name="connsiteX0" fmla="*/ 783164 w 804294"/>
                <a:gd name="connsiteY0" fmla="*/ 0 h 729404"/>
                <a:gd name="connsiteX1" fmla="*/ 751798 w 804294"/>
                <a:gd name="connsiteY1" fmla="*/ 101044 h 729404"/>
                <a:gd name="connsiteX2" fmla="*/ 728650 w 804294"/>
                <a:gd name="connsiteY2" fmla="*/ 330667 h 729404"/>
                <a:gd name="connsiteX3" fmla="*/ 751798 w 804294"/>
                <a:gd name="connsiteY3" fmla="*/ 560290 h 729404"/>
                <a:gd name="connsiteX4" fmla="*/ 804294 w 804294"/>
                <a:gd name="connsiteY4" fmla="*/ 729404 h 729404"/>
                <a:gd name="connsiteX5" fmla="*/ 598405 w 804294"/>
                <a:gd name="connsiteY5" fmla="*/ 706961 h 729404"/>
                <a:gd name="connsiteX6" fmla="*/ 251897 w 804294"/>
                <a:gd name="connsiteY6" fmla="*/ 694657 h 729404"/>
                <a:gd name="connsiteX7" fmla="*/ 33097 w 804294"/>
                <a:gd name="connsiteY7" fmla="*/ 699519 h 729404"/>
                <a:gd name="connsiteX8" fmla="*/ 0 w 804294"/>
                <a:gd name="connsiteY8" fmla="*/ 701747 h 729404"/>
                <a:gd name="connsiteX9" fmla="*/ 8177 w 804294"/>
                <a:gd name="connsiteY9" fmla="*/ 686681 h 729404"/>
                <a:gd name="connsiteX10" fmla="*/ 73414 w 804294"/>
                <a:gd name="connsiteY10" fmla="*/ 363550 h 729404"/>
                <a:gd name="connsiteX11" fmla="*/ 8177 w 804294"/>
                <a:gd name="connsiteY11" fmla="*/ 40419 h 729404"/>
                <a:gd name="connsiteX12" fmla="*/ 0 w 804294"/>
                <a:gd name="connsiteY12" fmla="*/ 25354 h 729404"/>
                <a:gd name="connsiteX13" fmla="*/ 33097 w 804294"/>
                <a:gd name="connsiteY13" fmla="*/ 27582 h 729404"/>
                <a:gd name="connsiteX14" fmla="*/ 251897 w 804294"/>
                <a:gd name="connsiteY14" fmla="*/ 32443 h 729404"/>
                <a:gd name="connsiteX15" fmla="*/ 598405 w 804294"/>
                <a:gd name="connsiteY15" fmla="*/ 20140 h 72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4294" h="729404">
                  <a:moveTo>
                    <a:pt x="783164" y="0"/>
                  </a:moveTo>
                  <a:lnTo>
                    <a:pt x="751798" y="101044"/>
                  </a:lnTo>
                  <a:cubicBezTo>
                    <a:pt x="736621" y="175214"/>
                    <a:pt x="728650" y="252010"/>
                    <a:pt x="728650" y="330667"/>
                  </a:cubicBezTo>
                  <a:cubicBezTo>
                    <a:pt x="728650" y="409324"/>
                    <a:pt x="736621" y="486120"/>
                    <a:pt x="751798" y="560290"/>
                  </a:cubicBezTo>
                  <a:lnTo>
                    <a:pt x="804294" y="729404"/>
                  </a:lnTo>
                  <a:lnTo>
                    <a:pt x="598405" y="706961"/>
                  </a:lnTo>
                  <a:cubicBezTo>
                    <a:pt x="486205" y="698885"/>
                    <a:pt x="370365" y="694657"/>
                    <a:pt x="251897" y="694657"/>
                  </a:cubicBezTo>
                  <a:cubicBezTo>
                    <a:pt x="177855" y="694657"/>
                    <a:pt x="104839" y="696309"/>
                    <a:pt x="33097" y="699519"/>
                  </a:cubicBezTo>
                  <a:lnTo>
                    <a:pt x="0" y="701747"/>
                  </a:lnTo>
                  <a:lnTo>
                    <a:pt x="8177" y="686681"/>
                  </a:lnTo>
                  <a:cubicBezTo>
                    <a:pt x="50185" y="587364"/>
                    <a:pt x="73414" y="478170"/>
                    <a:pt x="73414" y="363550"/>
                  </a:cubicBezTo>
                  <a:cubicBezTo>
                    <a:pt x="73414" y="248931"/>
                    <a:pt x="50185" y="139737"/>
                    <a:pt x="8177" y="40419"/>
                  </a:cubicBezTo>
                  <a:lnTo>
                    <a:pt x="0" y="25354"/>
                  </a:lnTo>
                  <a:lnTo>
                    <a:pt x="33097" y="27582"/>
                  </a:lnTo>
                  <a:cubicBezTo>
                    <a:pt x="104839" y="30792"/>
                    <a:pt x="177855" y="32443"/>
                    <a:pt x="251897" y="32443"/>
                  </a:cubicBezTo>
                  <a:cubicBezTo>
                    <a:pt x="370365" y="32443"/>
                    <a:pt x="486205" y="28216"/>
                    <a:pt x="598405" y="20140"/>
                  </a:cubicBezTo>
                  <a:close/>
                </a:path>
              </a:pathLst>
            </a:custGeom>
            <a:gradFill flip="none" rotWithShape="1">
              <a:gsLst>
                <a:gs pos="0">
                  <a:schemeClr val="accent2"/>
                </a:gs>
                <a:gs pos="100000">
                  <a:schemeClr val="bg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1" name="任意多边形: 形状 10"/>
            <p:cNvSpPr/>
            <p:nvPr/>
          </p:nvSpPr>
          <p:spPr>
            <a:xfrm flipH="1">
              <a:off x="7068896" y="2136594"/>
              <a:ext cx="778084" cy="705635"/>
            </a:xfrm>
            <a:custGeom>
              <a:avLst/>
              <a:gdLst>
                <a:gd name="connsiteX0" fmla="*/ 783164 w 804294"/>
                <a:gd name="connsiteY0" fmla="*/ 0 h 729404"/>
                <a:gd name="connsiteX1" fmla="*/ 751798 w 804294"/>
                <a:gd name="connsiteY1" fmla="*/ 101044 h 729404"/>
                <a:gd name="connsiteX2" fmla="*/ 728650 w 804294"/>
                <a:gd name="connsiteY2" fmla="*/ 330667 h 729404"/>
                <a:gd name="connsiteX3" fmla="*/ 751798 w 804294"/>
                <a:gd name="connsiteY3" fmla="*/ 560290 h 729404"/>
                <a:gd name="connsiteX4" fmla="*/ 804294 w 804294"/>
                <a:gd name="connsiteY4" fmla="*/ 729404 h 729404"/>
                <a:gd name="connsiteX5" fmla="*/ 598405 w 804294"/>
                <a:gd name="connsiteY5" fmla="*/ 706961 h 729404"/>
                <a:gd name="connsiteX6" fmla="*/ 251897 w 804294"/>
                <a:gd name="connsiteY6" fmla="*/ 694657 h 729404"/>
                <a:gd name="connsiteX7" fmla="*/ 33097 w 804294"/>
                <a:gd name="connsiteY7" fmla="*/ 699519 h 729404"/>
                <a:gd name="connsiteX8" fmla="*/ 0 w 804294"/>
                <a:gd name="connsiteY8" fmla="*/ 701747 h 729404"/>
                <a:gd name="connsiteX9" fmla="*/ 8177 w 804294"/>
                <a:gd name="connsiteY9" fmla="*/ 686681 h 729404"/>
                <a:gd name="connsiteX10" fmla="*/ 73414 w 804294"/>
                <a:gd name="connsiteY10" fmla="*/ 363550 h 729404"/>
                <a:gd name="connsiteX11" fmla="*/ 8177 w 804294"/>
                <a:gd name="connsiteY11" fmla="*/ 40419 h 729404"/>
                <a:gd name="connsiteX12" fmla="*/ 0 w 804294"/>
                <a:gd name="connsiteY12" fmla="*/ 25354 h 729404"/>
                <a:gd name="connsiteX13" fmla="*/ 33097 w 804294"/>
                <a:gd name="connsiteY13" fmla="*/ 27582 h 729404"/>
                <a:gd name="connsiteX14" fmla="*/ 251897 w 804294"/>
                <a:gd name="connsiteY14" fmla="*/ 32443 h 729404"/>
                <a:gd name="connsiteX15" fmla="*/ 598405 w 804294"/>
                <a:gd name="connsiteY15" fmla="*/ 20140 h 72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4294" h="729404">
                  <a:moveTo>
                    <a:pt x="783164" y="0"/>
                  </a:moveTo>
                  <a:lnTo>
                    <a:pt x="751798" y="101044"/>
                  </a:lnTo>
                  <a:cubicBezTo>
                    <a:pt x="736621" y="175214"/>
                    <a:pt x="728650" y="252010"/>
                    <a:pt x="728650" y="330667"/>
                  </a:cubicBezTo>
                  <a:cubicBezTo>
                    <a:pt x="728650" y="409324"/>
                    <a:pt x="736621" y="486120"/>
                    <a:pt x="751798" y="560290"/>
                  </a:cubicBezTo>
                  <a:lnTo>
                    <a:pt x="804294" y="729404"/>
                  </a:lnTo>
                  <a:lnTo>
                    <a:pt x="598405" y="706961"/>
                  </a:lnTo>
                  <a:cubicBezTo>
                    <a:pt x="486205" y="698885"/>
                    <a:pt x="370365" y="694657"/>
                    <a:pt x="251897" y="694657"/>
                  </a:cubicBezTo>
                  <a:cubicBezTo>
                    <a:pt x="177855" y="694657"/>
                    <a:pt x="104839" y="696309"/>
                    <a:pt x="33097" y="699519"/>
                  </a:cubicBezTo>
                  <a:lnTo>
                    <a:pt x="0" y="701747"/>
                  </a:lnTo>
                  <a:lnTo>
                    <a:pt x="8177" y="686681"/>
                  </a:lnTo>
                  <a:cubicBezTo>
                    <a:pt x="50185" y="587364"/>
                    <a:pt x="73414" y="478170"/>
                    <a:pt x="73414" y="363550"/>
                  </a:cubicBezTo>
                  <a:cubicBezTo>
                    <a:pt x="73414" y="248931"/>
                    <a:pt x="50185" y="139737"/>
                    <a:pt x="8177" y="40419"/>
                  </a:cubicBezTo>
                  <a:lnTo>
                    <a:pt x="0" y="25354"/>
                  </a:lnTo>
                  <a:lnTo>
                    <a:pt x="33097" y="27582"/>
                  </a:lnTo>
                  <a:cubicBezTo>
                    <a:pt x="104839" y="30792"/>
                    <a:pt x="177855" y="32443"/>
                    <a:pt x="251897" y="32443"/>
                  </a:cubicBezTo>
                  <a:cubicBezTo>
                    <a:pt x="370365" y="32443"/>
                    <a:pt x="486205" y="28216"/>
                    <a:pt x="598405" y="20140"/>
                  </a:cubicBezTo>
                  <a:close/>
                </a:path>
              </a:pathLst>
            </a:custGeom>
            <a:gradFill flip="none" rotWithShape="1">
              <a:gsLst>
                <a:gs pos="0">
                  <a:schemeClr val="accent2"/>
                </a:gs>
                <a:gs pos="100000">
                  <a:schemeClr val="bg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12" name="Freeform 21"/>
            <p:cNvSpPr/>
            <p:nvPr/>
          </p:nvSpPr>
          <p:spPr>
            <a:xfrm>
              <a:off x="4876143" y="1354245"/>
              <a:ext cx="2439715" cy="2204484"/>
            </a:xfrm>
            <a:custGeom>
              <a:avLst/>
              <a:gdLst>
                <a:gd name="connsiteX0" fmla="*/ 755800 w 770274"/>
                <a:gd name="connsiteY0" fmla="*/ 402003 h 696006"/>
                <a:gd name="connsiteX1" fmla="*/ 617234 w 770274"/>
                <a:gd name="connsiteY1" fmla="*/ 642006 h 696006"/>
                <a:gd name="connsiteX2" fmla="*/ 523703 w 770274"/>
                <a:gd name="connsiteY2" fmla="*/ 696006 h 696006"/>
                <a:gd name="connsiteX3" fmla="*/ 246571 w 770274"/>
                <a:gd name="connsiteY3" fmla="*/ 696006 h 696006"/>
                <a:gd name="connsiteX4" fmla="*/ 153041 w 770274"/>
                <a:gd name="connsiteY4" fmla="*/ 642006 h 696006"/>
                <a:gd name="connsiteX5" fmla="*/ 14475 w 770274"/>
                <a:gd name="connsiteY5" fmla="*/ 402003 h 696006"/>
                <a:gd name="connsiteX6" fmla="*/ 14475 w 770274"/>
                <a:gd name="connsiteY6" fmla="*/ 294003 h 696006"/>
                <a:gd name="connsiteX7" fmla="*/ 153041 w 770274"/>
                <a:gd name="connsiteY7" fmla="*/ 54000 h 696006"/>
                <a:gd name="connsiteX8" fmla="*/ 246571 w 770274"/>
                <a:gd name="connsiteY8" fmla="*/ 0 h 696006"/>
                <a:gd name="connsiteX9" fmla="*/ 523703 w 770274"/>
                <a:gd name="connsiteY9" fmla="*/ 0 h 696006"/>
                <a:gd name="connsiteX10" fmla="*/ 617234 w 770274"/>
                <a:gd name="connsiteY10" fmla="*/ 54000 h 696006"/>
                <a:gd name="connsiteX11" fmla="*/ 755800 w 770274"/>
                <a:gd name="connsiteY11" fmla="*/ 294003 h 696006"/>
                <a:gd name="connsiteX12" fmla="*/ 755800 w 770274"/>
                <a:gd name="connsiteY12" fmla="*/ 402003 h 69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274" h="696006">
                  <a:moveTo>
                    <a:pt x="755800" y="402003"/>
                  </a:moveTo>
                  <a:lnTo>
                    <a:pt x="617234" y="642006"/>
                  </a:lnTo>
                  <a:cubicBezTo>
                    <a:pt x="597935" y="675432"/>
                    <a:pt x="562300" y="696006"/>
                    <a:pt x="523703" y="696006"/>
                  </a:cubicBezTo>
                  <a:lnTo>
                    <a:pt x="246571" y="696006"/>
                  </a:lnTo>
                  <a:cubicBezTo>
                    <a:pt x="207974" y="696006"/>
                    <a:pt x="172339" y="675432"/>
                    <a:pt x="153041" y="642006"/>
                  </a:cubicBezTo>
                  <a:lnTo>
                    <a:pt x="14475" y="402003"/>
                  </a:lnTo>
                  <a:cubicBezTo>
                    <a:pt x="-4824" y="368577"/>
                    <a:pt x="-4824" y="327429"/>
                    <a:pt x="14475" y="294003"/>
                  </a:cubicBezTo>
                  <a:lnTo>
                    <a:pt x="153041" y="54000"/>
                  </a:lnTo>
                  <a:cubicBezTo>
                    <a:pt x="172339" y="20574"/>
                    <a:pt x="207974" y="0"/>
                    <a:pt x="246571" y="0"/>
                  </a:cubicBezTo>
                  <a:lnTo>
                    <a:pt x="523703" y="0"/>
                  </a:lnTo>
                  <a:cubicBezTo>
                    <a:pt x="562300" y="0"/>
                    <a:pt x="597935" y="20574"/>
                    <a:pt x="617234" y="54000"/>
                  </a:cubicBezTo>
                  <a:lnTo>
                    <a:pt x="755800" y="294003"/>
                  </a:lnTo>
                  <a:cubicBezTo>
                    <a:pt x="775099" y="327429"/>
                    <a:pt x="775099" y="368577"/>
                    <a:pt x="755800" y="402003"/>
                  </a:cubicBezTo>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椭圆 12"/>
            <p:cNvSpPr/>
            <p:nvPr/>
          </p:nvSpPr>
          <p:spPr>
            <a:xfrm flipH="1">
              <a:off x="5185008" y="1545496"/>
              <a:ext cx="1821982" cy="1821982"/>
            </a:xfrm>
            <a:prstGeom prst="ellipse">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14" name="矩形 13"/>
            <p:cNvSpPr/>
            <p:nvPr/>
          </p:nvSpPr>
          <p:spPr>
            <a:xfrm>
              <a:off x="5072609" y="2173628"/>
              <a:ext cx="2046786" cy="684407"/>
            </a:xfrm>
            <a:prstGeom prst="rect">
              <a:avLst/>
            </a:prstGeom>
          </p:spPr>
          <p:txBody>
            <a:bodyPr wrap="none">
              <a:spAutoFit/>
            </a:bodyPr>
            <a:lstStyle/>
            <a:p>
              <a:pPr algn="ctr"/>
              <a:r>
                <a:rPr lang="zh-CN" altLang="en-US" sz="3200" b="1" dirty="0">
                  <a:solidFill>
                    <a:schemeClr val="bg1"/>
                  </a:solidFill>
                  <a:latin typeface="Arial" panose="020B0604020202020204" pitchFamily="34" charset="0"/>
                  <a:ea typeface="微软雅黑" panose="020B0503020204020204" pitchFamily="34" charset="-122"/>
                </a:rPr>
                <a:t>内容营销</a:t>
              </a:r>
              <a:endParaRPr lang="zh-CN" altLang="en-US" sz="2400" b="1" dirty="0">
                <a:solidFill>
                  <a:schemeClr val="bg1"/>
                </a:solidFill>
                <a:latin typeface="Arial" panose="020B0604020202020204" pitchFamily="34" charset="0"/>
                <a:ea typeface="微软雅黑" panose="020B0503020204020204" pitchFamily="34" charset="-122"/>
              </a:endParaRPr>
            </a:p>
          </p:txBody>
        </p:sp>
        <p:sp>
          <p:nvSpPr>
            <p:cNvPr id="16" name="椭圆 15"/>
            <p:cNvSpPr/>
            <p:nvPr/>
          </p:nvSpPr>
          <p:spPr>
            <a:xfrm>
              <a:off x="3018008" y="1686739"/>
              <a:ext cx="1606191" cy="1606191"/>
            </a:xfrm>
            <a:prstGeom prst="ellipse">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7" name="弧形 16"/>
            <p:cNvSpPr/>
            <p:nvPr/>
          </p:nvSpPr>
          <p:spPr>
            <a:xfrm>
              <a:off x="2817635" y="1341959"/>
              <a:ext cx="2381210" cy="2295752"/>
            </a:xfrm>
            <a:prstGeom prst="arc">
              <a:avLst>
                <a:gd name="adj1" fmla="val 7575966"/>
                <a:gd name="adj2" fmla="val 14541241"/>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p>
          </p:txBody>
        </p:sp>
        <p:sp>
          <p:nvSpPr>
            <p:cNvPr id="18" name="矩形 17"/>
            <p:cNvSpPr/>
            <p:nvPr/>
          </p:nvSpPr>
          <p:spPr>
            <a:xfrm>
              <a:off x="3357662" y="2259837"/>
              <a:ext cx="896907" cy="540322"/>
            </a:xfrm>
            <a:prstGeom prst="rect">
              <a:avLst/>
            </a:prstGeom>
          </p:spPr>
          <p:txBody>
            <a:bodyPr wrap="none">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天猫</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19" name="椭圆 18"/>
            <p:cNvSpPr/>
            <p:nvPr/>
          </p:nvSpPr>
          <p:spPr>
            <a:xfrm flipH="1">
              <a:off x="7567800" y="1686315"/>
              <a:ext cx="1606191" cy="1606191"/>
            </a:xfrm>
            <a:prstGeom prst="ellipse">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20" name="弧形 19"/>
            <p:cNvSpPr/>
            <p:nvPr/>
          </p:nvSpPr>
          <p:spPr>
            <a:xfrm>
              <a:off x="6993154" y="1341959"/>
              <a:ext cx="2381210" cy="2295752"/>
            </a:xfrm>
            <a:prstGeom prst="arc">
              <a:avLst>
                <a:gd name="adj1" fmla="val 17937038"/>
                <a:gd name="adj2" fmla="val 3256711"/>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p>
          </p:txBody>
        </p:sp>
        <p:sp>
          <p:nvSpPr>
            <p:cNvPr id="21" name="矩形 20"/>
            <p:cNvSpPr/>
            <p:nvPr/>
          </p:nvSpPr>
          <p:spPr>
            <a:xfrm>
              <a:off x="7913114" y="2183394"/>
              <a:ext cx="1003522" cy="540322"/>
            </a:xfrm>
            <a:prstGeom prst="rect">
              <a:avLst/>
            </a:prstGeom>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京东</a:t>
              </a:r>
              <a:endParaRPr lang="zh-CN" altLang="en-US" sz="2400" b="1" dirty="0">
                <a:solidFill>
                  <a:schemeClr val="bg1"/>
                </a:solidFill>
                <a:latin typeface="Arial" panose="020B0604020202020204" pitchFamily="34" charset="0"/>
                <a:ea typeface="微软雅黑" panose="020B0503020204020204" pitchFamily="34" charset="-122"/>
              </a:endParaRPr>
            </a:p>
          </p:txBody>
        </p:sp>
        <p:sp>
          <p:nvSpPr>
            <p:cNvPr id="22" name="文本框 21"/>
            <p:cNvSpPr txBox="1"/>
            <p:nvPr/>
          </p:nvSpPr>
          <p:spPr>
            <a:xfrm>
              <a:off x="403110" y="2192943"/>
              <a:ext cx="2400746" cy="614467"/>
            </a:xfrm>
            <a:prstGeom prst="rect">
              <a:avLst/>
            </a:prstGeom>
            <a:noFill/>
            <a:effectLst/>
          </p:spPr>
          <p:txBody>
            <a:bodyPr wrap="square" lIns="91440" tIns="45720" rIns="91440" bIns="45720" rtlCol="0">
              <a:spAutoFit/>
            </a:bodyPr>
            <a:lstStyle/>
            <a:p>
              <a:pPr marL="0" marR="0" lvl="0" indent="0" algn="ctr" defTabSz="914400" rtl="0" eaLnBrk="1" fontAlgn="auto" latinLnBrk="0" hangingPunct="1">
                <a:lnSpc>
                  <a:spcPct val="130000"/>
                </a:lnSpc>
                <a:buClrTx/>
                <a:buSzTx/>
                <a:buFontTx/>
                <a:buNone/>
                <a:defRPr/>
              </a:pPr>
              <a:r>
                <a:rPr lang="zh-CN" altLang="en-US" sz="2400" b="1">
                  <a:solidFill>
                    <a:schemeClr val="tx1">
                      <a:lumMod val="75000"/>
                      <a:lumOff val="25000"/>
                    </a:schemeClr>
                  </a:solidFill>
                  <a:latin typeface="Arial" panose="020B0604020202020204" pitchFamily="34" charset="0"/>
                  <a:ea typeface="微软雅黑" panose="020B0503020204020204" pitchFamily="34" charset="-122"/>
                  <a:cs typeface="OPPOSans R" panose="00020600040101010101" pitchFamily="18" charset="-122"/>
                </a:rPr>
                <a:t>内容营销</a:t>
              </a:r>
              <a:endParaRPr kumimoji="0" lang="en-US" altLang="zh-CN" sz="2400" b="1" i="0" u="none" strike="noStrike" kern="1200" cap="none"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p:txBody>
        </p:sp>
        <p:sp>
          <p:nvSpPr>
            <p:cNvPr id="23" name="文本框 22"/>
            <p:cNvSpPr txBox="1"/>
            <p:nvPr/>
          </p:nvSpPr>
          <p:spPr>
            <a:xfrm>
              <a:off x="4867304" y="662147"/>
              <a:ext cx="2400746" cy="614467"/>
            </a:xfrm>
            <a:prstGeom prst="rect">
              <a:avLst/>
            </a:prstGeom>
            <a:noFill/>
            <a:effectLst/>
          </p:spPr>
          <p:txBody>
            <a:bodyPr wrap="square" lIns="91440" tIns="45720" rIns="91440" bIns="45720" rtlCol="0">
              <a:spAutoFit/>
            </a:bodyPr>
            <a:lstStyle/>
            <a:p>
              <a:pPr algn="ctr" defTabSz="914400">
                <a:lnSpc>
                  <a:spcPct val="130000"/>
                </a:lnSpc>
                <a:defRPr/>
              </a:pPr>
              <a:r>
                <a:rPr lang="zh-CN" altLang="en-US" sz="2400" b="1">
                  <a:solidFill>
                    <a:schemeClr val="tx1">
                      <a:lumMod val="75000"/>
                      <a:lumOff val="25000"/>
                    </a:schemeClr>
                  </a:solidFill>
                  <a:latin typeface="Arial" panose="020B0604020202020204" pitchFamily="34" charset="0"/>
                  <a:ea typeface="微软雅黑" panose="020B0503020204020204" pitchFamily="34" charset="-122"/>
                </a:rPr>
                <a:t>品牌宣传</a:t>
              </a:r>
              <a:endParaRPr lang="en-US" altLang="zh-CN" sz="2400" b="1"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4" name="文本框 23"/>
            <p:cNvSpPr txBox="1"/>
            <p:nvPr/>
          </p:nvSpPr>
          <p:spPr>
            <a:xfrm>
              <a:off x="9388107" y="2094064"/>
              <a:ext cx="2400746" cy="614467"/>
            </a:xfrm>
            <a:prstGeom prst="rect">
              <a:avLst/>
            </a:prstGeom>
            <a:noFill/>
            <a:effectLst/>
          </p:spPr>
          <p:txBody>
            <a:bodyPr wrap="square" lIns="91440" tIns="45720" rIns="91440" bIns="45720" rtlCol="0">
              <a:spAutoFit/>
            </a:bodyPr>
            <a:lstStyle/>
            <a:p>
              <a:pPr algn="ctr" defTabSz="914400">
                <a:lnSpc>
                  <a:spcPct val="130000"/>
                </a:lnSpc>
                <a:defRPr/>
              </a:pPr>
              <a:r>
                <a:rPr lang="zh-CN" altLang="en-US" sz="2400" b="1">
                  <a:solidFill>
                    <a:schemeClr val="tx1">
                      <a:lumMod val="75000"/>
                      <a:lumOff val="25000"/>
                    </a:schemeClr>
                  </a:solidFill>
                  <a:latin typeface="Arial" panose="020B0604020202020204" pitchFamily="34" charset="0"/>
                  <a:ea typeface="微软雅黑" panose="020B0503020204020204" pitchFamily="34" charset="-122"/>
                </a:rPr>
                <a:t>产品推广</a:t>
              </a:r>
              <a:endParaRPr lang="en-US" altLang="zh-CN" sz="2400" b="1"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26" name="Oval 26"/>
            <p:cNvSpPr>
              <a:spLocks noChangeArrowheads="1"/>
            </p:cNvSpPr>
            <p:nvPr/>
          </p:nvSpPr>
          <p:spPr bwMode="auto">
            <a:xfrm rot="9358582" flipH="1" flipV="1">
              <a:off x="2962183" y="3070522"/>
              <a:ext cx="102993" cy="106315"/>
            </a:xfrm>
            <a:prstGeom prst="ellipse">
              <a:avLst/>
            </a:prstGeom>
            <a:solidFill>
              <a:schemeClr val="accent2"/>
            </a:solidFill>
            <a:ln>
              <a:noFill/>
            </a:ln>
            <a:effectLst>
              <a:outerShdw blurRad="241300" dist="38100" dir="2700000" algn="tl" rotWithShape="0">
                <a:schemeClr val="accent2">
                  <a:lumMod val="2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Roboto" panose="02000000000000000000"/>
              </a:endParaRPr>
            </a:p>
          </p:txBody>
        </p:sp>
        <p:sp>
          <p:nvSpPr>
            <p:cNvPr id="27" name="Oval 26"/>
            <p:cNvSpPr>
              <a:spLocks noChangeArrowheads="1"/>
            </p:cNvSpPr>
            <p:nvPr/>
          </p:nvSpPr>
          <p:spPr bwMode="auto">
            <a:xfrm rot="9358582" flipH="1" flipV="1">
              <a:off x="2962183" y="1805653"/>
              <a:ext cx="102993" cy="106315"/>
            </a:xfrm>
            <a:prstGeom prst="ellipse">
              <a:avLst/>
            </a:prstGeom>
            <a:solidFill>
              <a:schemeClr val="accent2"/>
            </a:solidFill>
            <a:ln>
              <a:noFill/>
            </a:ln>
            <a:effectLst>
              <a:outerShdw blurRad="241300" dist="38100" dir="2700000" algn="tl" rotWithShape="0">
                <a:schemeClr val="accent2">
                  <a:lumMod val="2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Roboto" panose="02000000000000000000"/>
              </a:endParaRPr>
            </a:p>
          </p:txBody>
        </p:sp>
        <p:sp>
          <p:nvSpPr>
            <p:cNvPr id="28" name="Oval 26"/>
            <p:cNvSpPr>
              <a:spLocks noChangeArrowheads="1"/>
            </p:cNvSpPr>
            <p:nvPr/>
          </p:nvSpPr>
          <p:spPr bwMode="auto">
            <a:xfrm rot="12241418" flipV="1">
              <a:off x="9117714" y="3070522"/>
              <a:ext cx="102993" cy="106315"/>
            </a:xfrm>
            <a:prstGeom prst="ellipse">
              <a:avLst/>
            </a:prstGeom>
            <a:solidFill>
              <a:schemeClr val="accent2"/>
            </a:solidFill>
            <a:ln>
              <a:solidFill>
                <a:schemeClr val="accent2"/>
              </a:solidFill>
            </a:ln>
            <a:effectLst>
              <a:outerShdw blurRad="241300" dist="38100" dir="2700000" algn="tl" rotWithShape="0">
                <a:schemeClr val="accent2">
                  <a:lumMod val="2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Roboto" panose="02000000000000000000"/>
              </a:endParaRPr>
            </a:p>
          </p:txBody>
        </p:sp>
        <p:sp>
          <p:nvSpPr>
            <p:cNvPr id="29" name="Oval 26"/>
            <p:cNvSpPr>
              <a:spLocks noChangeArrowheads="1"/>
            </p:cNvSpPr>
            <p:nvPr/>
          </p:nvSpPr>
          <p:spPr bwMode="auto">
            <a:xfrm rot="12241418" flipV="1">
              <a:off x="9117714" y="1805653"/>
              <a:ext cx="102993" cy="106315"/>
            </a:xfrm>
            <a:prstGeom prst="ellipse">
              <a:avLst/>
            </a:prstGeom>
            <a:solidFill>
              <a:schemeClr val="accent2"/>
            </a:solidFill>
            <a:ln>
              <a:solidFill>
                <a:schemeClr val="accent2"/>
              </a:solidFill>
            </a:ln>
            <a:effectLst>
              <a:outerShdw blurRad="241300" dist="38100" dir="2700000" algn="tl" rotWithShape="0">
                <a:schemeClr val="accent2">
                  <a:lumMod val="2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latin typeface="Roboto" panose="02000000000000000000"/>
              </a:endParaRPr>
            </a:p>
          </p:txBody>
        </p:sp>
        <p:sp>
          <p:nvSpPr>
            <p:cNvPr id="30" name="Freeform 21"/>
            <p:cNvSpPr/>
            <p:nvPr/>
          </p:nvSpPr>
          <p:spPr>
            <a:xfrm>
              <a:off x="4965627" y="1435100"/>
              <a:ext cx="2260748" cy="2042774"/>
            </a:xfrm>
            <a:custGeom>
              <a:avLst/>
              <a:gdLst>
                <a:gd name="connsiteX0" fmla="*/ 755800 w 770274"/>
                <a:gd name="connsiteY0" fmla="*/ 402003 h 696006"/>
                <a:gd name="connsiteX1" fmla="*/ 617234 w 770274"/>
                <a:gd name="connsiteY1" fmla="*/ 642006 h 696006"/>
                <a:gd name="connsiteX2" fmla="*/ 523703 w 770274"/>
                <a:gd name="connsiteY2" fmla="*/ 696006 h 696006"/>
                <a:gd name="connsiteX3" fmla="*/ 246571 w 770274"/>
                <a:gd name="connsiteY3" fmla="*/ 696006 h 696006"/>
                <a:gd name="connsiteX4" fmla="*/ 153041 w 770274"/>
                <a:gd name="connsiteY4" fmla="*/ 642006 h 696006"/>
                <a:gd name="connsiteX5" fmla="*/ 14475 w 770274"/>
                <a:gd name="connsiteY5" fmla="*/ 402003 h 696006"/>
                <a:gd name="connsiteX6" fmla="*/ 14475 w 770274"/>
                <a:gd name="connsiteY6" fmla="*/ 294003 h 696006"/>
                <a:gd name="connsiteX7" fmla="*/ 153041 w 770274"/>
                <a:gd name="connsiteY7" fmla="*/ 54000 h 696006"/>
                <a:gd name="connsiteX8" fmla="*/ 246571 w 770274"/>
                <a:gd name="connsiteY8" fmla="*/ 0 h 696006"/>
                <a:gd name="connsiteX9" fmla="*/ 523703 w 770274"/>
                <a:gd name="connsiteY9" fmla="*/ 0 h 696006"/>
                <a:gd name="connsiteX10" fmla="*/ 617234 w 770274"/>
                <a:gd name="connsiteY10" fmla="*/ 54000 h 696006"/>
                <a:gd name="connsiteX11" fmla="*/ 755800 w 770274"/>
                <a:gd name="connsiteY11" fmla="*/ 294003 h 696006"/>
                <a:gd name="connsiteX12" fmla="*/ 755800 w 770274"/>
                <a:gd name="connsiteY12" fmla="*/ 402003 h 69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274" h="696006">
                  <a:moveTo>
                    <a:pt x="755800" y="402003"/>
                  </a:moveTo>
                  <a:lnTo>
                    <a:pt x="617234" y="642006"/>
                  </a:lnTo>
                  <a:cubicBezTo>
                    <a:pt x="597935" y="675432"/>
                    <a:pt x="562300" y="696006"/>
                    <a:pt x="523703" y="696006"/>
                  </a:cubicBezTo>
                  <a:lnTo>
                    <a:pt x="246571" y="696006"/>
                  </a:lnTo>
                  <a:cubicBezTo>
                    <a:pt x="207974" y="696006"/>
                    <a:pt x="172339" y="675432"/>
                    <a:pt x="153041" y="642006"/>
                  </a:cubicBezTo>
                  <a:lnTo>
                    <a:pt x="14475" y="402003"/>
                  </a:lnTo>
                  <a:cubicBezTo>
                    <a:pt x="-4824" y="368577"/>
                    <a:pt x="-4824" y="327429"/>
                    <a:pt x="14475" y="294003"/>
                  </a:cubicBezTo>
                  <a:lnTo>
                    <a:pt x="153041" y="54000"/>
                  </a:lnTo>
                  <a:cubicBezTo>
                    <a:pt x="172339" y="20574"/>
                    <a:pt x="207974" y="0"/>
                    <a:pt x="246571" y="0"/>
                  </a:cubicBezTo>
                  <a:lnTo>
                    <a:pt x="523703" y="0"/>
                  </a:lnTo>
                  <a:cubicBezTo>
                    <a:pt x="562300" y="0"/>
                    <a:pt x="597935" y="20574"/>
                    <a:pt x="617234" y="54000"/>
                  </a:cubicBezTo>
                  <a:lnTo>
                    <a:pt x="755800" y="294003"/>
                  </a:lnTo>
                  <a:cubicBezTo>
                    <a:pt x="775099" y="327429"/>
                    <a:pt x="775099" y="368577"/>
                    <a:pt x="755800" y="402003"/>
                  </a:cubicBezTo>
                </a:path>
              </a:pathLst>
            </a:custGeom>
            <a:noFill/>
            <a:ln w="6350" cap="flat" cmpd="sng" algn="ctr">
              <a:solidFill>
                <a:schemeClr val="bg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1" name="Freeform 21"/>
            <p:cNvSpPr/>
            <p:nvPr/>
          </p:nvSpPr>
          <p:spPr>
            <a:xfrm>
              <a:off x="653068" y="4001624"/>
              <a:ext cx="618895" cy="559224"/>
            </a:xfrm>
            <a:custGeom>
              <a:avLst/>
              <a:gdLst>
                <a:gd name="connsiteX0" fmla="*/ 755800 w 770274"/>
                <a:gd name="connsiteY0" fmla="*/ 402003 h 696006"/>
                <a:gd name="connsiteX1" fmla="*/ 617234 w 770274"/>
                <a:gd name="connsiteY1" fmla="*/ 642006 h 696006"/>
                <a:gd name="connsiteX2" fmla="*/ 523703 w 770274"/>
                <a:gd name="connsiteY2" fmla="*/ 696006 h 696006"/>
                <a:gd name="connsiteX3" fmla="*/ 246571 w 770274"/>
                <a:gd name="connsiteY3" fmla="*/ 696006 h 696006"/>
                <a:gd name="connsiteX4" fmla="*/ 153041 w 770274"/>
                <a:gd name="connsiteY4" fmla="*/ 642006 h 696006"/>
                <a:gd name="connsiteX5" fmla="*/ 14475 w 770274"/>
                <a:gd name="connsiteY5" fmla="*/ 402003 h 696006"/>
                <a:gd name="connsiteX6" fmla="*/ 14475 w 770274"/>
                <a:gd name="connsiteY6" fmla="*/ 294003 h 696006"/>
                <a:gd name="connsiteX7" fmla="*/ 153041 w 770274"/>
                <a:gd name="connsiteY7" fmla="*/ 54000 h 696006"/>
                <a:gd name="connsiteX8" fmla="*/ 246571 w 770274"/>
                <a:gd name="connsiteY8" fmla="*/ 0 h 696006"/>
                <a:gd name="connsiteX9" fmla="*/ 523703 w 770274"/>
                <a:gd name="connsiteY9" fmla="*/ 0 h 696006"/>
                <a:gd name="connsiteX10" fmla="*/ 617234 w 770274"/>
                <a:gd name="connsiteY10" fmla="*/ 54000 h 696006"/>
                <a:gd name="connsiteX11" fmla="*/ 755800 w 770274"/>
                <a:gd name="connsiteY11" fmla="*/ 294003 h 696006"/>
                <a:gd name="connsiteX12" fmla="*/ 755800 w 770274"/>
                <a:gd name="connsiteY12" fmla="*/ 402003 h 69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274" h="696006">
                  <a:moveTo>
                    <a:pt x="755800" y="402003"/>
                  </a:moveTo>
                  <a:lnTo>
                    <a:pt x="617234" y="642006"/>
                  </a:lnTo>
                  <a:cubicBezTo>
                    <a:pt x="597935" y="675432"/>
                    <a:pt x="562300" y="696006"/>
                    <a:pt x="523703" y="696006"/>
                  </a:cubicBezTo>
                  <a:lnTo>
                    <a:pt x="246571" y="696006"/>
                  </a:lnTo>
                  <a:cubicBezTo>
                    <a:pt x="207974" y="696006"/>
                    <a:pt x="172339" y="675432"/>
                    <a:pt x="153041" y="642006"/>
                  </a:cubicBezTo>
                  <a:lnTo>
                    <a:pt x="14475" y="402003"/>
                  </a:lnTo>
                  <a:cubicBezTo>
                    <a:pt x="-4824" y="368577"/>
                    <a:pt x="-4824" y="327429"/>
                    <a:pt x="14475" y="294003"/>
                  </a:cubicBezTo>
                  <a:lnTo>
                    <a:pt x="153041" y="54000"/>
                  </a:lnTo>
                  <a:cubicBezTo>
                    <a:pt x="172339" y="20574"/>
                    <a:pt x="207974" y="0"/>
                    <a:pt x="246571" y="0"/>
                  </a:cubicBezTo>
                  <a:lnTo>
                    <a:pt x="523703" y="0"/>
                  </a:lnTo>
                  <a:cubicBezTo>
                    <a:pt x="562300" y="0"/>
                    <a:pt x="597935" y="20574"/>
                    <a:pt x="617234" y="54000"/>
                  </a:cubicBezTo>
                  <a:lnTo>
                    <a:pt x="755800" y="294003"/>
                  </a:lnTo>
                  <a:cubicBezTo>
                    <a:pt x="775099" y="327429"/>
                    <a:pt x="775099" y="368577"/>
                    <a:pt x="755800" y="402003"/>
                  </a:cubicBezTo>
                </a:path>
              </a:pathLst>
            </a:custGeom>
            <a:solidFill>
              <a:schemeClr val="accent6"/>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b="1" dirty="0">
                  <a:solidFill>
                    <a:schemeClr val="lt1"/>
                  </a:solidFill>
                  <a:latin typeface="Arial" panose="020B0604020202020204" pitchFamily="34" charset="0"/>
                  <a:ea typeface="微软雅黑" panose="020B0503020204020204" pitchFamily="34" charset="-122"/>
                </a:rPr>
                <a:t>01</a:t>
              </a:r>
              <a:endParaRPr lang="zh-CN" altLang="en-US" b="1" dirty="0">
                <a:solidFill>
                  <a:schemeClr val="lt1"/>
                </a:solidFill>
                <a:latin typeface="Arial" panose="020B0604020202020204" pitchFamily="34" charset="0"/>
                <a:ea typeface="微软雅黑" panose="020B0503020204020204" pitchFamily="34" charset="-122"/>
              </a:endParaRPr>
            </a:p>
          </p:txBody>
        </p:sp>
        <p:sp>
          <p:nvSpPr>
            <p:cNvPr id="32" name="文本框 31"/>
            <p:cNvSpPr txBox="1"/>
            <p:nvPr/>
          </p:nvSpPr>
          <p:spPr>
            <a:xfrm>
              <a:off x="1315176" y="4123465"/>
              <a:ext cx="1149880" cy="36021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schemeClr val="accent6"/>
                  </a:solidFill>
                  <a:effectLst/>
                  <a:uLnTx/>
                  <a:uFillTx/>
                  <a:latin typeface="Arial" panose="020B0604020202020204" pitchFamily="34" charset="0"/>
                  <a:ea typeface="微软雅黑" panose="020B0503020204020204" pitchFamily="34" charset="-122"/>
                  <a:cs typeface="OPPOSans H" panose="00020600040101010101" pitchFamily="18" charset="-122"/>
                </a:rPr>
                <a:t>内容营销</a:t>
              </a:r>
              <a:endParaRPr kumimoji="0" lang="zh-CN" altLang="en-US" sz="2000" b="1" i="0" u="none" strike="noStrike" kern="1200" cap="none" spc="0" normalizeH="0" baseline="0" noProof="0" dirty="0">
                <a:ln>
                  <a:noFill/>
                </a:ln>
                <a:solidFill>
                  <a:schemeClr val="accent6"/>
                </a:solidFill>
                <a:effectLst/>
                <a:uLnTx/>
                <a:uFillTx/>
                <a:latin typeface="Arial" panose="020B0604020202020204" pitchFamily="34" charset="0"/>
                <a:ea typeface="微软雅黑" panose="020B0503020204020204" pitchFamily="34" charset="-122"/>
                <a:cs typeface="OPPOSans H" panose="00020600040101010101" pitchFamily="18" charset="-122"/>
              </a:endParaRPr>
            </a:p>
          </p:txBody>
        </p:sp>
        <p:sp>
          <p:nvSpPr>
            <p:cNvPr id="33" name="文本框 32"/>
            <p:cNvSpPr txBox="1"/>
            <p:nvPr/>
          </p:nvSpPr>
          <p:spPr>
            <a:xfrm>
              <a:off x="339220" y="4773231"/>
              <a:ext cx="4121360" cy="1467874"/>
            </a:xfrm>
            <a:prstGeom prst="rect">
              <a:avLst/>
            </a:prstGeom>
            <a:noFill/>
            <a:effectLst/>
          </p:spPr>
          <p:txBody>
            <a:bodyPr wrap="square" lIns="0" tIns="0" rIns="0" bIns="0" rtlCol="0">
              <a:spAutoFit/>
            </a:bodyPr>
            <a:lstStyle/>
            <a:p>
              <a:pPr marL="285750" marR="0" lvl="0" indent="-285750" defTabSz="914400" rtl="0" eaLnBrk="1" fontAlgn="auto" latinLnBrk="0" hangingPunct="1">
                <a:lnSpc>
                  <a:spcPct val="150000"/>
                </a:lnSpc>
                <a:buClrTx/>
                <a:buSzTx/>
                <a:buFont typeface="Wingdings" panose="05000000000000000000" pitchFamily="2" charset="2"/>
                <a:buChar char="Ø"/>
                <a:defRPr/>
              </a:pPr>
              <a:r>
                <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加大内容营销（提升访客流量）</a:t>
              </a:r>
              <a:endPar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285750" marR="0" lvl="0" indent="-285750" defTabSz="914400" rtl="0" eaLnBrk="1" fontAlgn="auto" latinLnBrk="0" hangingPunct="1">
                <a:lnSpc>
                  <a:spcPct val="150000"/>
                </a:lnSpc>
                <a:buClrTx/>
                <a:buSzTx/>
                <a:buFont typeface="Wingdings" panose="05000000000000000000" pitchFamily="2" charset="2"/>
                <a:buChar char="Ø"/>
                <a:defRPr/>
              </a:pPr>
              <a:r>
                <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平台直播（提升销售转化率、增加访客流量）</a:t>
              </a:r>
              <a:endPar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285750" marR="0" lvl="0" indent="-285750" defTabSz="914400" rtl="0" eaLnBrk="1" fontAlgn="auto" latinLnBrk="0" hangingPunct="1">
                <a:lnSpc>
                  <a:spcPct val="150000"/>
                </a:lnSpc>
                <a:buClrTx/>
                <a:buSzTx/>
                <a:buFont typeface="Wingdings" panose="05000000000000000000" pitchFamily="2" charset="2"/>
                <a:buChar char="Ø"/>
                <a:defRPr/>
              </a:pPr>
              <a:r>
                <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活动提报（提升访客流量）</a:t>
              </a:r>
              <a:endPar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a:p>
              <a:pPr marL="285750" marR="0" lvl="0" indent="-285750" defTabSz="914400" rtl="0" eaLnBrk="1" fontAlgn="auto" latinLnBrk="0" hangingPunct="1">
                <a:lnSpc>
                  <a:spcPct val="150000"/>
                </a:lnSpc>
                <a:buClrTx/>
                <a:buSzTx/>
                <a:buFont typeface="Wingdings" panose="05000000000000000000" pitchFamily="2" charset="2"/>
                <a:buChar char="Ø"/>
                <a:defRPr/>
              </a:pPr>
              <a:r>
                <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rPr>
                <a:t>会员体系搭建（提上销售转化）</a:t>
              </a:r>
              <a:endParaRPr kumimoji="0" lang="zh-CN" altLang="en-US" sz="1400" i="0" u="none" strike="noStrike" kern="1200" cap="none" normalizeH="0" baseline="0" noProof="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POSans R" panose="00020600040101010101" pitchFamily="18" charset="-122"/>
              </a:endParaRPr>
            </a:p>
          </p:txBody>
        </p:sp>
        <p:sp>
          <p:nvSpPr>
            <p:cNvPr id="34" name="Freeform 21"/>
            <p:cNvSpPr/>
            <p:nvPr/>
          </p:nvSpPr>
          <p:spPr>
            <a:xfrm>
              <a:off x="5048296" y="4003459"/>
              <a:ext cx="618895" cy="559224"/>
            </a:xfrm>
            <a:custGeom>
              <a:avLst/>
              <a:gdLst>
                <a:gd name="connsiteX0" fmla="*/ 755800 w 770274"/>
                <a:gd name="connsiteY0" fmla="*/ 402003 h 696006"/>
                <a:gd name="connsiteX1" fmla="*/ 617234 w 770274"/>
                <a:gd name="connsiteY1" fmla="*/ 642006 h 696006"/>
                <a:gd name="connsiteX2" fmla="*/ 523703 w 770274"/>
                <a:gd name="connsiteY2" fmla="*/ 696006 h 696006"/>
                <a:gd name="connsiteX3" fmla="*/ 246571 w 770274"/>
                <a:gd name="connsiteY3" fmla="*/ 696006 h 696006"/>
                <a:gd name="connsiteX4" fmla="*/ 153041 w 770274"/>
                <a:gd name="connsiteY4" fmla="*/ 642006 h 696006"/>
                <a:gd name="connsiteX5" fmla="*/ 14475 w 770274"/>
                <a:gd name="connsiteY5" fmla="*/ 402003 h 696006"/>
                <a:gd name="connsiteX6" fmla="*/ 14475 w 770274"/>
                <a:gd name="connsiteY6" fmla="*/ 294003 h 696006"/>
                <a:gd name="connsiteX7" fmla="*/ 153041 w 770274"/>
                <a:gd name="connsiteY7" fmla="*/ 54000 h 696006"/>
                <a:gd name="connsiteX8" fmla="*/ 246571 w 770274"/>
                <a:gd name="connsiteY8" fmla="*/ 0 h 696006"/>
                <a:gd name="connsiteX9" fmla="*/ 523703 w 770274"/>
                <a:gd name="connsiteY9" fmla="*/ 0 h 696006"/>
                <a:gd name="connsiteX10" fmla="*/ 617234 w 770274"/>
                <a:gd name="connsiteY10" fmla="*/ 54000 h 696006"/>
                <a:gd name="connsiteX11" fmla="*/ 755800 w 770274"/>
                <a:gd name="connsiteY11" fmla="*/ 294003 h 696006"/>
                <a:gd name="connsiteX12" fmla="*/ 755800 w 770274"/>
                <a:gd name="connsiteY12" fmla="*/ 402003 h 69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274" h="696006">
                  <a:moveTo>
                    <a:pt x="755800" y="402003"/>
                  </a:moveTo>
                  <a:lnTo>
                    <a:pt x="617234" y="642006"/>
                  </a:lnTo>
                  <a:cubicBezTo>
                    <a:pt x="597935" y="675432"/>
                    <a:pt x="562300" y="696006"/>
                    <a:pt x="523703" y="696006"/>
                  </a:cubicBezTo>
                  <a:lnTo>
                    <a:pt x="246571" y="696006"/>
                  </a:lnTo>
                  <a:cubicBezTo>
                    <a:pt x="207974" y="696006"/>
                    <a:pt x="172339" y="675432"/>
                    <a:pt x="153041" y="642006"/>
                  </a:cubicBezTo>
                  <a:lnTo>
                    <a:pt x="14475" y="402003"/>
                  </a:lnTo>
                  <a:cubicBezTo>
                    <a:pt x="-4824" y="368577"/>
                    <a:pt x="-4824" y="327429"/>
                    <a:pt x="14475" y="294003"/>
                  </a:cubicBezTo>
                  <a:lnTo>
                    <a:pt x="153041" y="54000"/>
                  </a:lnTo>
                  <a:cubicBezTo>
                    <a:pt x="172339" y="20574"/>
                    <a:pt x="207974" y="0"/>
                    <a:pt x="246571" y="0"/>
                  </a:cubicBezTo>
                  <a:lnTo>
                    <a:pt x="523703" y="0"/>
                  </a:lnTo>
                  <a:cubicBezTo>
                    <a:pt x="562300" y="0"/>
                    <a:pt x="597935" y="20574"/>
                    <a:pt x="617234" y="54000"/>
                  </a:cubicBezTo>
                  <a:lnTo>
                    <a:pt x="755800" y="294003"/>
                  </a:lnTo>
                  <a:cubicBezTo>
                    <a:pt x="775099" y="327429"/>
                    <a:pt x="775099" y="368577"/>
                    <a:pt x="755800" y="402003"/>
                  </a:cubicBezTo>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b="1" dirty="0">
                  <a:solidFill>
                    <a:schemeClr val="lt1"/>
                  </a:solidFill>
                  <a:latin typeface="Arial" panose="020B0604020202020204" pitchFamily="34" charset="0"/>
                  <a:ea typeface="微软雅黑" panose="020B0503020204020204" pitchFamily="34" charset="-122"/>
                </a:rPr>
                <a:t>02</a:t>
              </a:r>
              <a:endParaRPr lang="zh-CN" altLang="en-US" b="1" dirty="0">
                <a:solidFill>
                  <a:schemeClr val="lt1"/>
                </a:solidFill>
                <a:latin typeface="Arial" panose="020B0604020202020204" pitchFamily="34" charset="0"/>
                <a:ea typeface="微软雅黑" panose="020B0503020204020204" pitchFamily="34" charset="-122"/>
              </a:endParaRPr>
            </a:p>
          </p:txBody>
        </p:sp>
        <p:sp>
          <p:nvSpPr>
            <p:cNvPr id="35" name="文本框 34"/>
            <p:cNvSpPr txBox="1"/>
            <p:nvPr/>
          </p:nvSpPr>
          <p:spPr>
            <a:xfrm>
              <a:off x="5742055" y="4125470"/>
              <a:ext cx="1149880" cy="360215"/>
            </a:xfrm>
            <a:prstGeom prst="rect">
              <a:avLst/>
            </a:prstGeom>
            <a:noFill/>
          </p:spPr>
          <p:txBody>
            <a:bodyPr wrap="none" lIns="0" tIns="0" rIns="0" bIns="0" rtlCol="0">
              <a:spAutoFit/>
            </a:bodyPr>
            <a:lstStyle/>
            <a:p>
              <a:pPr algn="ctr" defTabSz="914400">
                <a:defRPr/>
              </a:pPr>
              <a:r>
                <a:rPr lang="zh-CN" altLang="en-US" sz="2000" b="1" dirty="0">
                  <a:solidFill>
                    <a:srgbClr val="FFA015"/>
                  </a:solidFill>
                  <a:latin typeface="Arial" panose="020B0604020202020204" pitchFamily="34" charset="0"/>
                  <a:ea typeface="微软雅黑" panose="020B0503020204020204" pitchFamily="34" charset="-122"/>
                </a:rPr>
                <a:t>品牌宣传</a:t>
              </a:r>
              <a:endParaRPr lang="zh-CN" altLang="en-US" sz="2000" b="1" dirty="0">
                <a:solidFill>
                  <a:srgbClr val="FFA015"/>
                </a:solidFill>
                <a:latin typeface="Arial" panose="020B0604020202020204" pitchFamily="34" charset="0"/>
                <a:ea typeface="微软雅黑" panose="020B0503020204020204" pitchFamily="34" charset="-122"/>
              </a:endParaRPr>
            </a:p>
          </p:txBody>
        </p:sp>
        <p:sp>
          <p:nvSpPr>
            <p:cNvPr id="36" name="文本框 35"/>
            <p:cNvSpPr txBox="1"/>
            <p:nvPr/>
          </p:nvSpPr>
          <p:spPr>
            <a:xfrm>
              <a:off x="4832862" y="4769655"/>
              <a:ext cx="2833904" cy="1846100"/>
            </a:xfrm>
            <a:prstGeom prst="rect">
              <a:avLst/>
            </a:prstGeom>
            <a:noFill/>
            <a:effectLst/>
          </p:spPr>
          <p:txBody>
            <a:bodyPr wrap="square" lIns="0" tIns="0" rIns="0" bIns="0" rtlCol="0">
              <a:spAutoFit/>
            </a:bodyPr>
            <a:lstStyle/>
            <a:p>
              <a:pPr marL="285750" indent="-285750" defTabSz="914400">
                <a:lnSpc>
                  <a:spcPct val="150000"/>
                </a:lnSpc>
                <a:buFont typeface="Wingdings" panose="05000000000000000000" pitchFamily="2" charset="2"/>
                <a:buChar char="Ø"/>
                <a:defRPr/>
              </a:pPr>
              <a:r>
                <a:rPr lang="zh-CN" altLang="en-US" sz="1400">
                  <a:solidFill>
                    <a:schemeClr val="tx1">
                      <a:lumMod val="75000"/>
                      <a:lumOff val="25000"/>
                    </a:schemeClr>
                  </a:solidFill>
                  <a:latin typeface="Arial" panose="020B0604020202020204" pitchFamily="34" charset="0"/>
                  <a:ea typeface="微软雅黑" panose="020B0503020204020204" pitchFamily="34" charset="-122"/>
                </a:rPr>
                <a:t>提升碳车销售占比</a:t>
              </a:r>
              <a:endParaRPr lang="en-US" altLang="zh-CN" sz="140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defTabSz="914400">
                <a:lnSpc>
                  <a:spcPct val="150000"/>
                </a:lnSpc>
                <a:buFont typeface="Wingdings" panose="05000000000000000000" pitchFamily="2" charset="2"/>
                <a:buChar char="Ø"/>
                <a:defRPr/>
              </a:pPr>
              <a:r>
                <a:rPr lang="zh-CN" altLang="en-US" sz="1400">
                  <a:solidFill>
                    <a:schemeClr val="tx1">
                      <a:lumMod val="75000"/>
                      <a:lumOff val="25000"/>
                    </a:schemeClr>
                  </a:solidFill>
                  <a:latin typeface="Arial" panose="020B0604020202020204" pitchFamily="34" charset="0"/>
                  <a:ea typeface="微软雅黑" panose="020B0503020204020204" pitchFamily="34" charset="-122"/>
                </a:rPr>
                <a:t>店铺位置露出，店长推荐，商详营销，达人测评（店铺账户与个人账户同步发布绑定单品）</a:t>
              </a:r>
              <a:endParaRPr lang="zh-CN" altLang="en-US" sz="140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7" name="Freeform 21"/>
            <p:cNvSpPr/>
            <p:nvPr/>
          </p:nvSpPr>
          <p:spPr>
            <a:xfrm>
              <a:off x="9479188" y="4028519"/>
              <a:ext cx="618895" cy="559224"/>
            </a:xfrm>
            <a:custGeom>
              <a:avLst/>
              <a:gdLst>
                <a:gd name="connsiteX0" fmla="*/ 755800 w 770274"/>
                <a:gd name="connsiteY0" fmla="*/ 402003 h 696006"/>
                <a:gd name="connsiteX1" fmla="*/ 617234 w 770274"/>
                <a:gd name="connsiteY1" fmla="*/ 642006 h 696006"/>
                <a:gd name="connsiteX2" fmla="*/ 523703 w 770274"/>
                <a:gd name="connsiteY2" fmla="*/ 696006 h 696006"/>
                <a:gd name="connsiteX3" fmla="*/ 246571 w 770274"/>
                <a:gd name="connsiteY3" fmla="*/ 696006 h 696006"/>
                <a:gd name="connsiteX4" fmla="*/ 153041 w 770274"/>
                <a:gd name="connsiteY4" fmla="*/ 642006 h 696006"/>
                <a:gd name="connsiteX5" fmla="*/ 14475 w 770274"/>
                <a:gd name="connsiteY5" fmla="*/ 402003 h 696006"/>
                <a:gd name="connsiteX6" fmla="*/ 14475 w 770274"/>
                <a:gd name="connsiteY6" fmla="*/ 294003 h 696006"/>
                <a:gd name="connsiteX7" fmla="*/ 153041 w 770274"/>
                <a:gd name="connsiteY7" fmla="*/ 54000 h 696006"/>
                <a:gd name="connsiteX8" fmla="*/ 246571 w 770274"/>
                <a:gd name="connsiteY8" fmla="*/ 0 h 696006"/>
                <a:gd name="connsiteX9" fmla="*/ 523703 w 770274"/>
                <a:gd name="connsiteY9" fmla="*/ 0 h 696006"/>
                <a:gd name="connsiteX10" fmla="*/ 617234 w 770274"/>
                <a:gd name="connsiteY10" fmla="*/ 54000 h 696006"/>
                <a:gd name="connsiteX11" fmla="*/ 755800 w 770274"/>
                <a:gd name="connsiteY11" fmla="*/ 294003 h 696006"/>
                <a:gd name="connsiteX12" fmla="*/ 755800 w 770274"/>
                <a:gd name="connsiteY12" fmla="*/ 402003 h 69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274" h="696006">
                  <a:moveTo>
                    <a:pt x="755800" y="402003"/>
                  </a:moveTo>
                  <a:lnTo>
                    <a:pt x="617234" y="642006"/>
                  </a:lnTo>
                  <a:cubicBezTo>
                    <a:pt x="597935" y="675432"/>
                    <a:pt x="562300" y="696006"/>
                    <a:pt x="523703" y="696006"/>
                  </a:cubicBezTo>
                  <a:lnTo>
                    <a:pt x="246571" y="696006"/>
                  </a:lnTo>
                  <a:cubicBezTo>
                    <a:pt x="207974" y="696006"/>
                    <a:pt x="172339" y="675432"/>
                    <a:pt x="153041" y="642006"/>
                  </a:cubicBezTo>
                  <a:lnTo>
                    <a:pt x="14475" y="402003"/>
                  </a:lnTo>
                  <a:cubicBezTo>
                    <a:pt x="-4824" y="368577"/>
                    <a:pt x="-4824" y="327429"/>
                    <a:pt x="14475" y="294003"/>
                  </a:cubicBezTo>
                  <a:lnTo>
                    <a:pt x="153041" y="54000"/>
                  </a:lnTo>
                  <a:cubicBezTo>
                    <a:pt x="172339" y="20574"/>
                    <a:pt x="207974" y="0"/>
                    <a:pt x="246571" y="0"/>
                  </a:cubicBezTo>
                  <a:lnTo>
                    <a:pt x="523703" y="0"/>
                  </a:lnTo>
                  <a:cubicBezTo>
                    <a:pt x="562300" y="0"/>
                    <a:pt x="597935" y="20574"/>
                    <a:pt x="617234" y="54000"/>
                  </a:cubicBezTo>
                  <a:lnTo>
                    <a:pt x="755800" y="294003"/>
                  </a:lnTo>
                  <a:cubicBezTo>
                    <a:pt x="775099" y="327429"/>
                    <a:pt x="775099" y="368577"/>
                    <a:pt x="755800" y="402003"/>
                  </a:cubicBezTo>
                </a:path>
              </a:pathLst>
            </a:custGeom>
            <a:solidFill>
              <a:schemeClr val="accent6"/>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b="1" dirty="0">
                  <a:solidFill>
                    <a:schemeClr val="lt1"/>
                  </a:solidFill>
                  <a:latin typeface="Arial" panose="020B0604020202020204" pitchFamily="34" charset="0"/>
                  <a:ea typeface="微软雅黑" panose="020B0503020204020204" pitchFamily="34" charset="-122"/>
                </a:rPr>
                <a:t>03</a:t>
              </a:r>
              <a:endParaRPr lang="zh-CN" altLang="en-US" b="1" dirty="0">
                <a:solidFill>
                  <a:schemeClr val="lt1"/>
                </a:solidFill>
                <a:latin typeface="Arial" panose="020B0604020202020204" pitchFamily="34" charset="0"/>
                <a:ea typeface="微软雅黑" panose="020B0503020204020204" pitchFamily="34" charset="-122"/>
              </a:endParaRPr>
            </a:p>
          </p:txBody>
        </p:sp>
        <p:sp>
          <p:nvSpPr>
            <p:cNvPr id="38" name="文本框 37"/>
            <p:cNvSpPr txBox="1"/>
            <p:nvPr/>
          </p:nvSpPr>
          <p:spPr>
            <a:xfrm>
              <a:off x="10141295" y="4123465"/>
              <a:ext cx="1149880" cy="360215"/>
            </a:xfrm>
            <a:prstGeom prst="rect">
              <a:avLst/>
            </a:prstGeom>
            <a:noFill/>
          </p:spPr>
          <p:txBody>
            <a:bodyPr wrap="none" lIns="0" tIns="0" rIns="0" bIns="0" rtlCol="0">
              <a:spAutoFit/>
            </a:bodyPr>
            <a:lstStyle/>
            <a:p>
              <a:pPr algn="ctr" defTabSz="914400">
                <a:defRPr/>
              </a:pPr>
              <a:r>
                <a:rPr lang="zh-CN" altLang="en-US" sz="2000" b="1">
                  <a:solidFill>
                    <a:schemeClr val="accent6"/>
                  </a:solidFill>
                  <a:latin typeface="Arial" panose="020B0604020202020204" pitchFamily="34" charset="0"/>
                  <a:ea typeface="微软雅黑" panose="020B0503020204020204" pitchFamily="34" charset="-122"/>
                </a:rPr>
                <a:t>产品推广</a:t>
              </a:r>
              <a:endParaRPr lang="zh-CN" altLang="en-US" sz="2000" b="1" dirty="0">
                <a:solidFill>
                  <a:schemeClr val="accent6"/>
                </a:solidFill>
                <a:latin typeface="Arial" panose="020B0604020202020204" pitchFamily="34" charset="0"/>
                <a:ea typeface="微软雅黑" panose="020B0503020204020204" pitchFamily="34" charset="-122"/>
              </a:endParaRPr>
            </a:p>
          </p:txBody>
        </p:sp>
        <p:sp>
          <p:nvSpPr>
            <p:cNvPr id="39" name="文本框 38"/>
            <p:cNvSpPr txBox="1"/>
            <p:nvPr/>
          </p:nvSpPr>
          <p:spPr>
            <a:xfrm>
              <a:off x="8083834" y="4751619"/>
              <a:ext cx="4776133" cy="1846100"/>
            </a:xfrm>
            <a:prstGeom prst="rect">
              <a:avLst/>
            </a:prstGeom>
            <a:noFill/>
            <a:effectLst/>
          </p:spPr>
          <p:txBody>
            <a:bodyPr wrap="square" lIns="0" tIns="0" rIns="0" bIns="0" rtlCol="0">
              <a:spAutoFit/>
            </a:bodyPr>
            <a:lstStyle/>
            <a:p>
              <a:pPr marL="285750" indent="-285750" defTabSz="914400">
                <a:lnSpc>
                  <a:spcPct val="150000"/>
                </a:lnSpc>
                <a:buFont typeface="Wingdings" panose="05000000000000000000" pitchFamily="2" charset="2"/>
                <a:buChar char="Ø"/>
                <a:defRPr/>
              </a:pPr>
              <a:r>
                <a:rPr lang="zh-CN" altLang="en-US" sz="1400">
                  <a:solidFill>
                    <a:schemeClr val="tx1">
                      <a:lumMod val="75000"/>
                      <a:lumOff val="25000"/>
                    </a:schemeClr>
                  </a:solidFill>
                  <a:latin typeface="Arial" panose="020B0604020202020204" pitchFamily="34" charset="0"/>
                  <a:ea typeface="微软雅黑" panose="020B0503020204020204" pitchFamily="34" charset="-122"/>
                </a:rPr>
                <a:t>站内广告快车</a:t>
              </a:r>
              <a:r>
                <a:rPr lang="en-US" altLang="zh-CN" sz="1400">
                  <a:solidFill>
                    <a:schemeClr val="tx1">
                      <a:lumMod val="75000"/>
                      <a:lumOff val="25000"/>
                    </a:schemeClr>
                  </a:solidFill>
                  <a:latin typeface="Arial" panose="020B0604020202020204" pitchFamily="34" charset="0"/>
                  <a:ea typeface="微软雅黑" panose="020B0503020204020204" pitchFamily="34" charset="-122"/>
                </a:rPr>
                <a:t>/</a:t>
              </a:r>
              <a:r>
                <a:rPr lang="zh-CN" altLang="en-US" sz="1400">
                  <a:solidFill>
                    <a:schemeClr val="tx1">
                      <a:lumMod val="75000"/>
                      <a:lumOff val="25000"/>
                    </a:schemeClr>
                  </a:solidFill>
                  <a:latin typeface="Arial" panose="020B0604020202020204" pitchFamily="34" charset="0"/>
                  <a:ea typeface="微软雅黑" panose="020B0503020204020204" pitchFamily="34" charset="-122"/>
                </a:rPr>
                <a:t>店铺已经碳车为主，品牌词确保计划</a:t>
              </a:r>
              <a:r>
                <a:rPr lang="en-US" altLang="zh-CN" sz="1400">
                  <a:solidFill>
                    <a:schemeClr val="tx1">
                      <a:lumMod val="75000"/>
                      <a:lumOff val="25000"/>
                    </a:schemeClr>
                  </a:solidFill>
                  <a:latin typeface="Arial" panose="020B0604020202020204" pitchFamily="34" charset="0"/>
                  <a:ea typeface="微软雅黑" panose="020B0503020204020204" pitchFamily="34" charset="-122"/>
                </a:rPr>
                <a:t>ROI</a:t>
              </a:r>
              <a:r>
                <a:rPr lang="zh-CN" altLang="en-US" sz="1400">
                  <a:solidFill>
                    <a:schemeClr val="tx1">
                      <a:lumMod val="75000"/>
                      <a:lumOff val="25000"/>
                    </a:schemeClr>
                  </a:solidFill>
                  <a:latin typeface="Arial" panose="020B0604020202020204" pitchFamily="34" charset="0"/>
                  <a:ea typeface="微软雅黑" panose="020B0503020204020204" pitchFamily="34" charset="-122"/>
                </a:rPr>
                <a:t>，行业大词扩大人群，站外推广星罗创想，牧羊人，小红书，值得买，社群同步投放</a:t>
              </a:r>
              <a:endParaRPr lang="zh-CN" altLang="en-US" sz="140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defTabSz="914400">
                <a:lnSpc>
                  <a:spcPct val="150000"/>
                </a:lnSpc>
                <a:buFont typeface="Wingdings" panose="05000000000000000000" pitchFamily="2" charset="2"/>
                <a:buChar char="Ø"/>
                <a:defRPr/>
              </a:pPr>
              <a:r>
                <a:rPr lang="zh-CN" altLang="en-US" sz="1400">
                  <a:solidFill>
                    <a:schemeClr val="tx1">
                      <a:lumMod val="75000"/>
                      <a:lumOff val="25000"/>
                    </a:schemeClr>
                  </a:solidFill>
                  <a:latin typeface="Arial" panose="020B0604020202020204" pitchFamily="34" charset="0"/>
                  <a:ea typeface="微软雅黑" panose="020B0503020204020204" pitchFamily="34" charset="-122"/>
                </a:rPr>
                <a:t>平台活动资源位置已碳车为主，增加碳车曝光，百亿补贴，京东榜单等。</a:t>
              </a:r>
              <a:endParaRPr lang="zh-CN" altLang="en-US" sz="1400">
                <a:solidFill>
                  <a:schemeClr val="tx1">
                    <a:lumMod val="75000"/>
                    <a:lumOff val="25000"/>
                  </a:schemeClr>
                </a:solidFill>
                <a:latin typeface="Arial" panose="020B0604020202020204" pitchFamily="34" charset="0"/>
                <a:ea typeface="微软雅黑" panose="020B0503020204020204" pitchFamily="34" charset="-122"/>
              </a:endParaRPr>
            </a:p>
          </p:txBody>
        </p:sp>
      </p:grpSp>
      <p:sp>
        <p:nvSpPr>
          <p:cNvPr id="41" name="矩形 40"/>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42" name="文本框 41"/>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21</a:t>
            </a:r>
            <a:endParaRPr lang="zh-CN" altLang="en-US" b="1" dirty="0">
              <a:latin typeface="Arial" panose="020B0604020202020204" pitchFamily="34" charset="0"/>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644" y="6138219"/>
            <a:ext cx="12003741" cy="632099"/>
            <a:chOff x="-610393" y="12332678"/>
            <a:chExt cx="25603199" cy="2018628"/>
          </a:xfrm>
          <a:effectLst>
            <a:glow rad="63500">
              <a:schemeClr val="accent2">
                <a:satMod val="175000"/>
                <a:alpha val="40000"/>
              </a:schemeClr>
            </a:glow>
          </a:effectLst>
        </p:grpSpPr>
        <p:cxnSp>
          <p:nvCxnSpPr>
            <p:cNvPr id="3" name="直接连接符 2"/>
            <p:cNvCxnSpPr/>
            <p:nvPr/>
          </p:nvCxnSpPr>
          <p:spPr>
            <a:xfrm rot="16200000">
              <a:off x="-999488"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 name="直接连接符 3"/>
            <p:cNvCxnSpPr/>
            <p:nvPr/>
          </p:nvCxnSpPr>
          <p:spPr>
            <a:xfrm rot="16200000">
              <a:off x="-1131553" y="13217555"/>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 name="直接连接符 5"/>
            <p:cNvCxnSpPr/>
            <p:nvPr/>
          </p:nvCxnSpPr>
          <p:spPr>
            <a:xfrm rot="16200000">
              <a:off x="-668534"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 name="直接连接符 8"/>
            <p:cNvCxnSpPr/>
            <p:nvPr/>
          </p:nvCxnSpPr>
          <p:spPr>
            <a:xfrm rot="16200000">
              <a:off x="-474444" y="13217555"/>
              <a:ext cx="102995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 name="直接连接符 9"/>
            <p:cNvCxnSpPr/>
            <p:nvPr/>
          </p:nvCxnSpPr>
          <p:spPr>
            <a:xfrm rot="16200000">
              <a:off x="-406240"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 name="直接连接符 11"/>
            <p:cNvCxnSpPr/>
            <p:nvPr/>
          </p:nvCxnSpPr>
          <p:spPr>
            <a:xfrm rot="16200000">
              <a:off x="119721"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 name="直接连接符 12"/>
            <p:cNvCxnSpPr/>
            <p:nvPr/>
          </p:nvCxnSpPr>
          <p:spPr>
            <a:xfrm rot="16200000">
              <a:off x="39156" y="13217555"/>
              <a:ext cx="130461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4" name="直接连接符 13"/>
            <p:cNvCxnSpPr/>
            <p:nvPr/>
          </p:nvCxnSpPr>
          <p:spPr>
            <a:xfrm rot="16200000">
              <a:off x="553674"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5" name="直接连接符 14"/>
            <p:cNvCxnSpPr/>
            <p:nvPr/>
          </p:nvCxnSpPr>
          <p:spPr>
            <a:xfrm rot="16200000">
              <a:off x="41016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6" name="直接连接符 15"/>
            <p:cNvCxnSpPr/>
            <p:nvPr/>
          </p:nvCxnSpPr>
          <p:spPr>
            <a:xfrm rot="16200000">
              <a:off x="896073"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7" name="直接连接符 16"/>
            <p:cNvCxnSpPr/>
            <p:nvPr/>
          </p:nvCxnSpPr>
          <p:spPr>
            <a:xfrm rot="16200000">
              <a:off x="815507" y="13607449"/>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8" name="直接连接符 17"/>
            <p:cNvCxnSpPr/>
            <p:nvPr/>
          </p:nvCxnSpPr>
          <p:spPr>
            <a:xfrm rot="16200000">
              <a:off x="998151"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9" name="直接连接符 18"/>
            <p:cNvCxnSpPr/>
            <p:nvPr/>
          </p:nvCxnSpPr>
          <p:spPr>
            <a:xfrm rot="16200000">
              <a:off x="1289511"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rot="16200000">
              <a:off x="163809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1" name="直接连接符 20"/>
            <p:cNvCxnSpPr/>
            <p:nvPr/>
          </p:nvCxnSpPr>
          <p:spPr>
            <a:xfrm rot="16200000">
              <a:off x="2146891"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2" name="直接连接符 21"/>
            <p:cNvCxnSpPr/>
            <p:nvPr/>
          </p:nvCxnSpPr>
          <p:spPr>
            <a:xfrm rot="16200000">
              <a:off x="192899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3" name="直接连接符 22"/>
            <p:cNvCxnSpPr/>
            <p:nvPr/>
          </p:nvCxnSpPr>
          <p:spPr>
            <a:xfrm rot="16200000">
              <a:off x="2289022"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4" name="直接连接符 23"/>
            <p:cNvCxnSpPr/>
            <p:nvPr/>
          </p:nvCxnSpPr>
          <p:spPr>
            <a:xfrm rot="16200000">
              <a:off x="2803539" y="13217555"/>
              <a:ext cx="54931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5" name="直接连接符 24"/>
            <p:cNvCxnSpPr/>
            <p:nvPr/>
          </p:nvCxnSpPr>
          <p:spPr>
            <a:xfrm rot="16200000">
              <a:off x="2574202" y="13217555"/>
              <a:ext cx="144193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6" name="直接连接符 25"/>
            <p:cNvCxnSpPr/>
            <p:nvPr/>
          </p:nvCxnSpPr>
          <p:spPr>
            <a:xfrm rot="16200000">
              <a:off x="3243214"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7" name="直接连接符 26"/>
            <p:cNvCxnSpPr/>
            <p:nvPr/>
          </p:nvCxnSpPr>
          <p:spPr>
            <a:xfrm rot="16200000">
              <a:off x="301387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8" name="直接连接符 27"/>
            <p:cNvCxnSpPr/>
            <p:nvPr/>
          </p:nvCxnSpPr>
          <p:spPr>
            <a:xfrm rot="16200000">
              <a:off x="3597058"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9" name="直接连接符 28"/>
            <p:cNvCxnSpPr/>
            <p:nvPr/>
          </p:nvCxnSpPr>
          <p:spPr>
            <a:xfrm rot="16200000">
              <a:off x="3848366"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0" name="直接连接符 29"/>
            <p:cNvCxnSpPr/>
            <p:nvPr/>
          </p:nvCxnSpPr>
          <p:spPr>
            <a:xfrm rot="16200000">
              <a:off x="407678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1" name="直接连接符 30"/>
            <p:cNvCxnSpPr/>
            <p:nvPr/>
          </p:nvCxnSpPr>
          <p:spPr>
            <a:xfrm rot="16200000">
              <a:off x="3893223"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2" name="直接连接符 31"/>
            <p:cNvCxnSpPr/>
            <p:nvPr/>
          </p:nvCxnSpPr>
          <p:spPr>
            <a:xfrm rot="16200000">
              <a:off x="4505015" y="13217555"/>
              <a:ext cx="61797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3" name="直接连接符 32"/>
            <p:cNvCxnSpPr/>
            <p:nvPr/>
          </p:nvCxnSpPr>
          <p:spPr>
            <a:xfrm rot="16200000">
              <a:off x="4435892"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4" name="直接连接符 33"/>
            <p:cNvCxnSpPr/>
            <p:nvPr/>
          </p:nvCxnSpPr>
          <p:spPr>
            <a:xfrm rot="16200000">
              <a:off x="4652867" y="13607449"/>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5" name="直接连接符 34"/>
            <p:cNvCxnSpPr/>
            <p:nvPr/>
          </p:nvCxnSpPr>
          <p:spPr>
            <a:xfrm rot="16200000">
              <a:off x="516166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6" name="直接连接符 35"/>
            <p:cNvCxnSpPr/>
            <p:nvPr/>
          </p:nvCxnSpPr>
          <p:spPr>
            <a:xfrm rot="16200000">
              <a:off x="5035322"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7" name="直接连接符 36"/>
            <p:cNvCxnSpPr/>
            <p:nvPr/>
          </p:nvCxnSpPr>
          <p:spPr>
            <a:xfrm rot="16200000">
              <a:off x="5584171"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8" name="直接连接符 37"/>
            <p:cNvCxnSpPr/>
            <p:nvPr/>
          </p:nvCxnSpPr>
          <p:spPr>
            <a:xfrm rot="16200000">
              <a:off x="5429220"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9" name="直接连接符 38"/>
            <p:cNvCxnSpPr/>
            <p:nvPr/>
          </p:nvCxnSpPr>
          <p:spPr>
            <a:xfrm rot="16200000">
              <a:off x="5560364"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0" name="直接连接符 39"/>
            <p:cNvCxnSpPr/>
            <p:nvPr/>
          </p:nvCxnSpPr>
          <p:spPr>
            <a:xfrm rot="16200000">
              <a:off x="6189324" y="13030759"/>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1" name="直接连接符 40"/>
            <p:cNvCxnSpPr/>
            <p:nvPr/>
          </p:nvCxnSpPr>
          <p:spPr>
            <a:xfrm rot="16200000">
              <a:off x="5994316"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2" name="直接连接符 41"/>
            <p:cNvCxnSpPr/>
            <p:nvPr/>
          </p:nvCxnSpPr>
          <p:spPr>
            <a:xfrm rot="16200000">
              <a:off x="6691939"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3" name="直接连接符 42"/>
            <p:cNvCxnSpPr/>
            <p:nvPr/>
          </p:nvCxnSpPr>
          <p:spPr>
            <a:xfrm rot="16200000">
              <a:off x="6834530"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4" name="直接连接符 43"/>
            <p:cNvCxnSpPr/>
            <p:nvPr/>
          </p:nvCxnSpPr>
          <p:spPr>
            <a:xfrm rot="16200000">
              <a:off x="7097281" y="13217555"/>
              <a:ext cx="64086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5" name="直接连接符 44"/>
            <p:cNvCxnSpPr/>
            <p:nvPr/>
          </p:nvCxnSpPr>
          <p:spPr>
            <a:xfrm rot="16200000">
              <a:off x="7297091" y="13217555"/>
              <a:ext cx="67519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6" name="直接连接符 45"/>
            <p:cNvCxnSpPr/>
            <p:nvPr/>
          </p:nvCxnSpPr>
          <p:spPr>
            <a:xfrm rot="16200000">
              <a:off x="7233690" y="13217555"/>
              <a:ext cx="123594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7" name="直接连接符 46"/>
            <p:cNvCxnSpPr/>
            <p:nvPr/>
          </p:nvCxnSpPr>
          <p:spPr>
            <a:xfrm rot="16200000">
              <a:off x="7376279" y="13217555"/>
              <a:ext cx="138471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8" name="直接连接符 47"/>
            <p:cNvCxnSpPr/>
            <p:nvPr/>
          </p:nvCxnSpPr>
          <p:spPr>
            <a:xfrm rot="16200000">
              <a:off x="7650474" y="13217555"/>
              <a:ext cx="127027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9" name="直接连接符 48"/>
            <p:cNvCxnSpPr/>
            <p:nvPr/>
          </p:nvCxnSpPr>
          <p:spPr>
            <a:xfrm rot="16200000">
              <a:off x="8205048"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0" name="直接连接符 49"/>
            <p:cNvCxnSpPr/>
            <p:nvPr/>
          </p:nvCxnSpPr>
          <p:spPr>
            <a:xfrm rot="16200000">
              <a:off x="8284695" y="13217555"/>
              <a:ext cx="86974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1" name="直接连接符 50"/>
            <p:cNvCxnSpPr/>
            <p:nvPr/>
          </p:nvCxnSpPr>
          <p:spPr>
            <a:xfrm rot="16200000">
              <a:off x="8272795" y="13582540"/>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2" name="直接连接符 51"/>
            <p:cNvCxnSpPr/>
            <p:nvPr/>
          </p:nvCxnSpPr>
          <p:spPr>
            <a:xfrm rot="16200000">
              <a:off x="8684316" y="13217555"/>
              <a:ext cx="93840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3" name="直接连接符 52"/>
            <p:cNvCxnSpPr/>
            <p:nvPr/>
          </p:nvCxnSpPr>
          <p:spPr>
            <a:xfrm rot="16200000">
              <a:off x="8701023"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4" name="直接连接符 53"/>
            <p:cNvCxnSpPr/>
            <p:nvPr/>
          </p:nvCxnSpPr>
          <p:spPr>
            <a:xfrm rot="16200000">
              <a:off x="8826447" y="13217555"/>
              <a:ext cx="152204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1" name="直接连接符 60"/>
            <p:cNvCxnSpPr/>
            <p:nvPr/>
          </p:nvCxnSpPr>
          <p:spPr>
            <a:xfrm rot="16200000">
              <a:off x="9512625"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2" name="直接连接符 61"/>
            <p:cNvCxnSpPr/>
            <p:nvPr/>
          </p:nvCxnSpPr>
          <p:spPr>
            <a:xfrm rot="16200000">
              <a:off x="944922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3" name="直接连接符 62"/>
            <p:cNvCxnSpPr/>
            <p:nvPr/>
          </p:nvCxnSpPr>
          <p:spPr>
            <a:xfrm rot="16200000">
              <a:off x="9557482" y="13030759"/>
              <a:ext cx="136183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4" name="直接连接符 63"/>
            <p:cNvCxnSpPr/>
            <p:nvPr/>
          </p:nvCxnSpPr>
          <p:spPr>
            <a:xfrm rot="16200000">
              <a:off x="9928950" y="13217555"/>
              <a:ext cx="105284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5" name="直接连接符 64"/>
            <p:cNvCxnSpPr/>
            <p:nvPr/>
          </p:nvCxnSpPr>
          <p:spPr>
            <a:xfrm rot="16200000">
              <a:off x="9957102"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6" name="直接连接符 65"/>
            <p:cNvCxnSpPr/>
            <p:nvPr/>
          </p:nvCxnSpPr>
          <p:spPr>
            <a:xfrm rot="16200000">
              <a:off x="10494507" y="13217555"/>
              <a:ext cx="78963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7" name="直接连接符 66"/>
            <p:cNvCxnSpPr/>
            <p:nvPr/>
          </p:nvCxnSpPr>
          <p:spPr>
            <a:xfrm rot="16200000">
              <a:off x="10505493" y="13217555"/>
              <a:ext cx="120161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8" name="直接连接符 67"/>
            <p:cNvCxnSpPr/>
            <p:nvPr/>
          </p:nvCxnSpPr>
          <p:spPr>
            <a:xfrm rot="16200000">
              <a:off x="10653806"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9" name="直接连接符 68"/>
            <p:cNvCxnSpPr/>
            <p:nvPr/>
          </p:nvCxnSpPr>
          <p:spPr>
            <a:xfrm rot="16200000">
              <a:off x="1104816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0" name="直接连接符 69"/>
            <p:cNvCxnSpPr/>
            <p:nvPr/>
          </p:nvCxnSpPr>
          <p:spPr>
            <a:xfrm rot="16200000">
              <a:off x="11116366"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1" name="直接连接符 70"/>
            <p:cNvCxnSpPr/>
            <p:nvPr/>
          </p:nvCxnSpPr>
          <p:spPr>
            <a:xfrm rot="16200000">
              <a:off x="11602276" y="13217555"/>
              <a:ext cx="74385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2" name="直接连接符 71"/>
            <p:cNvCxnSpPr/>
            <p:nvPr/>
          </p:nvCxnSpPr>
          <p:spPr>
            <a:xfrm rot="16200000">
              <a:off x="11653314" y="13217555"/>
              <a:ext cx="107573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3" name="直接连接符 72"/>
            <p:cNvCxnSpPr/>
            <p:nvPr/>
          </p:nvCxnSpPr>
          <p:spPr>
            <a:xfrm rot="16200000">
              <a:off x="11681464"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4" name="直接连接符 73"/>
            <p:cNvCxnSpPr/>
            <p:nvPr/>
          </p:nvCxnSpPr>
          <p:spPr>
            <a:xfrm rot="16200000">
              <a:off x="12064380" y="13582540"/>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5" name="直接连接符 74"/>
            <p:cNvCxnSpPr/>
            <p:nvPr/>
          </p:nvCxnSpPr>
          <p:spPr>
            <a:xfrm rot="16200000">
              <a:off x="12418681" y="13217555"/>
              <a:ext cx="84685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6" name="直接连接符 75"/>
            <p:cNvCxnSpPr/>
            <p:nvPr/>
          </p:nvCxnSpPr>
          <p:spPr>
            <a:xfrm rot="16200000">
              <a:off x="12504050"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7" name="直接连接符 76"/>
            <p:cNvCxnSpPr/>
            <p:nvPr/>
          </p:nvCxnSpPr>
          <p:spPr>
            <a:xfrm rot="16200000">
              <a:off x="12829745"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8" name="直接连接符 77"/>
            <p:cNvCxnSpPr/>
            <p:nvPr/>
          </p:nvCxnSpPr>
          <p:spPr>
            <a:xfrm rot="16200000">
              <a:off x="13229824"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9" name="直接连接符 78"/>
            <p:cNvCxnSpPr/>
            <p:nvPr/>
          </p:nvCxnSpPr>
          <p:spPr>
            <a:xfrm rot="16200000">
              <a:off x="13006207"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0" name="直接连接符 79"/>
            <p:cNvCxnSpPr/>
            <p:nvPr/>
          </p:nvCxnSpPr>
          <p:spPr>
            <a:xfrm rot="16200000">
              <a:off x="13635166" y="13030759"/>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1" name="直接连接符 80"/>
            <p:cNvCxnSpPr/>
            <p:nvPr/>
          </p:nvCxnSpPr>
          <p:spPr>
            <a:xfrm rot="16200000">
              <a:off x="13560320"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2" name="直接连接符 81"/>
            <p:cNvCxnSpPr/>
            <p:nvPr/>
          </p:nvCxnSpPr>
          <p:spPr>
            <a:xfrm rot="16200000">
              <a:off x="13971844"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3" name="直接连接符 82"/>
            <p:cNvCxnSpPr/>
            <p:nvPr/>
          </p:nvCxnSpPr>
          <p:spPr>
            <a:xfrm rot="16200000">
              <a:off x="14234594" y="13217555"/>
              <a:ext cx="68663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4" name="直接连接符 83"/>
            <p:cNvCxnSpPr/>
            <p:nvPr/>
          </p:nvCxnSpPr>
          <p:spPr>
            <a:xfrm rot="16200000">
              <a:off x="14445850"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5" name="直接连接符 84"/>
            <p:cNvCxnSpPr/>
            <p:nvPr/>
          </p:nvCxnSpPr>
          <p:spPr>
            <a:xfrm rot="16200000">
              <a:off x="14582718"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6" name="直接连接符 85"/>
            <p:cNvCxnSpPr/>
            <p:nvPr/>
          </p:nvCxnSpPr>
          <p:spPr>
            <a:xfrm rot="16200000">
              <a:off x="14799694"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7" name="直接连接符 86"/>
            <p:cNvCxnSpPr/>
            <p:nvPr/>
          </p:nvCxnSpPr>
          <p:spPr>
            <a:xfrm rot="16200000">
              <a:off x="14787789"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8" name="直接连接符 87"/>
            <p:cNvCxnSpPr/>
            <p:nvPr/>
          </p:nvCxnSpPr>
          <p:spPr>
            <a:xfrm rot="16200000">
              <a:off x="15016210"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9" name="直接连接符 88"/>
            <p:cNvCxnSpPr/>
            <p:nvPr/>
          </p:nvCxnSpPr>
          <p:spPr>
            <a:xfrm rot="16200000">
              <a:off x="15593671" y="13217555"/>
              <a:ext cx="57219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0" name="直接连接符 89"/>
            <p:cNvCxnSpPr/>
            <p:nvPr/>
          </p:nvCxnSpPr>
          <p:spPr>
            <a:xfrm rot="16200000">
              <a:off x="15827811"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1" name="直接连接符 90"/>
            <p:cNvCxnSpPr/>
            <p:nvPr/>
          </p:nvCxnSpPr>
          <p:spPr>
            <a:xfrm rot="16200000">
              <a:off x="15958960" y="13470451"/>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2" name="直接连接符 91"/>
            <p:cNvCxnSpPr/>
            <p:nvPr/>
          </p:nvCxnSpPr>
          <p:spPr>
            <a:xfrm rot="16200000">
              <a:off x="15826894"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3" name="直接连接符 92"/>
            <p:cNvCxnSpPr/>
            <p:nvPr/>
          </p:nvCxnSpPr>
          <p:spPr>
            <a:xfrm rot="16200000">
              <a:off x="16387187" y="13217555"/>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4" name="直接连接符 93"/>
            <p:cNvCxnSpPr/>
            <p:nvPr/>
          </p:nvCxnSpPr>
          <p:spPr>
            <a:xfrm rot="16200000">
              <a:off x="16186460"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5" name="直接连接符 94"/>
            <p:cNvCxnSpPr/>
            <p:nvPr/>
          </p:nvCxnSpPr>
          <p:spPr>
            <a:xfrm rot="16200000">
              <a:off x="16620872" y="13217555"/>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6" name="直接连接符 95"/>
            <p:cNvCxnSpPr/>
            <p:nvPr/>
          </p:nvCxnSpPr>
          <p:spPr>
            <a:xfrm rot="16200000">
              <a:off x="16711962"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7" name="直接连接符 96"/>
            <p:cNvCxnSpPr/>
            <p:nvPr/>
          </p:nvCxnSpPr>
          <p:spPr>
            <a:xfrm rot="16200000">
              <a:off x="16917495" y="13030759"/>
              <a:ext cx="139616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8" name="直接连接符 97"/>
            <p:cNvCxnSpPr/>
            <p:nvPr/>
          </p:nvCxnSpPr>
          <p:spPr>
            <a:xfrm rot="16200000">
              <a:off x="17374792" y="13217555"/>
              <a:ext cx="91551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9" name="直接连接符 98"/>
            <p:cNvCxnSpPr/>
            <p:nvPr/>
          </p:nvCxnSpPr>
          <p:spPr>
            <a:xfrm rot="16200000">
              <a:off x="17557436"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0" name="直接连接符 99"/>
            <p:cNvCxnSpPr/>
            <p:nvPr/>
          </p:nvCxnSpPr>
          <p:spPr>
            <a:xfrm rot="16200000">
              <a:off x="17791580" y="13217555"/>
              <a:ext cx="94984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1" name="直接连接符 100"/>
            <p:cNvCxnSpPr/>
            <p:nvPr/>
          </p:nvCxnSpPr>
          <p:spPr>
            <a:xfrm rot="16200000">
              <a:off x="18117273"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2" name="直接连接符 101"/>
            <p:cNvCxnSpPr/>
            <p:nvPr/>
          </p:nvCxnSpPr>
          <p:spPr>
            <a:xfrm rot="16200000">
              <a:off x="18151147" y="13217555"/>
              <a:ext cx="109862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3" name="直接连接符 102"/>
            <p:cNvCxnSpPr/>
            <p:nvPr/>
          </p:nvCxnSpPr>
          <p:spPr>
            <a:xfrm rot="16200000">
              <a:off x="18133519" y="13217555"/>
              <a:ext cx="15678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4" name="直接连接符 103"/>
            <p:cNvCxnSpPr/>
            <p:nvPr/>
          </p:nvCxnSpPr>
          <p:spPr>
            <a:xfrm rot="16200000">
              <a:off x="18367662" y="13217555"/>
              <a:ext cx="153349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5" name="直接连接符 104"/>
            <p:cNvCxnSpPr/>
            <p:nvPr/>
          </p:nvCxnSpPr>
          <p:spPr>
            <a:xfrm rot="16200000">
              <a:off x="1885929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6" name="直接连接符 105"/>
            <p:cNvCxnSpPr/>
            <p:nvPr/>
          </p:nvCxnSpPr>
          <p:spPr>
            <a:xfrm rot="16200000">
              <a:off x="19024772" y="13217555"/>
              <a:ext cx="108717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7" name="直接连接符 106"/>
            <p:cNvCxnSpPr/>
            <p:nvPr/>
          </p:nvCxnSpPr>
          <p:spPr>
            <a:xfrm rot="16200000">
              <a:off x="19121582"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8" name="直接连接符 107"/>
            <p:cNvCxnSpPr/>
            <p:nvPr/>
          </p:nvCxnSpPr>
          <p:spPr>
            <a:xfrm rot="16200000">
              <a:off x="19264175" y="13607449"/>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9" name="直接连接符 108"/>
            <p:cNvCxnSpPr/>
            <p:nvPr/>
          </p:nvCxnSpPr>
          <p:spPr>
            <a:xfrm rot="16200000">
              <a:off x="19578423"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0" name="直接连接符 109"/>
            <p:cNvCxnSpPr/>
            <p:nvPr/>
          </p:nvCxnSpPr>
          <p:spPr>
            <a:xfrm rot="16200000">
              <a:off x="20104387" y="13217555"/>
              <a:ext cx="66374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1" name="直接连接符 110"/>
            <p:cNvCxnSpPr/>
            <p:nvPr/>
          </p:nvCxnSpPr>
          <p:spPr>
            <a:xfrm rot="16200000">
              <a:off x="20390027"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2" name="直接连接符 111"/>
            <p:cNvCxnSpPr/>
            <p:nvPr/>
          </p:nvCxnSpPr>
          <p:spPr>
            <a:xfrm rot="16200000">
              <a:off x="20286571"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3" name="直接连接符 112"/>
            <p:cNvCxnSpPr/>
            <p:nvPr/>
          </p:nvCxnSpPr>
          <p:spPr>
            <a:xfrm rot="16200000">
              <a:off x="20337609" y="13217555"/>
              <a:ext cx="149915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4" name="直接连接符 113"/>
            <p:cNvCxnSpPr/>
            <p:nvPr/>
          </p:nvCxnSpPr>
          <p:spPr>
            <a:xfrm rot="16200000">
              <a:off x="21006623" y="13030759"/>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5" name="直接连接符 114"/>
            <p:cNvCxnSpPr/>
            <p:nvPr/>
          </p:nvCxnSpPr>
          <p:spPr>
            <a:xfrm rot="16200000">
              <a:off x="20954664" y="13217555"/>
              <a:ext cx="113295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6" name="直接连接符 115"/>
            <p:cNvCxnSpPr/>
            <p:nvPr/>
          </p:nvCxnSpPr>
          <p:spPr>
            <a:xfrm rot="16200000">
              <a:off x="20994260"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7" name="直接连接符 116"/>
            <p:cNvCxnSpPr/>
            <p:nvPr/>
          </p:nvCxnSpPr>
          <p:spPr>
            <a:xfrm rot="16200000">
              <a:off x="21365729" y="13217555"/>
              <a:ext cx="117872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8" name="直接连接符 117"/>
            <p:cNvCxnSpPr/>
            <p:nvPr/>
          </p:nvCxnSpPr>
          <p:spPr>
            <a:xfrm rot="16200000">
              <a:off x="21794420" y="13217555"/>
              <a:ext cx="75530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9" name="直接连接符 118"/>
            <p:cNvCxnSpPr/>
            <p:nvPr/>
          </p:nvCxnSpPr>
          <p:spPr>
            <a:xfrm rot="16200000">
              <a:off x="22091502"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0" name="直接连接符 119"/>
            <p:cNvCxnSpPr/>
            <p:nvPr/>
          </p:nvCxnSpPr>
          <p:spPr>
            <a:xfrm rot="16200000">
              <a:off x="22050989"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1" name="直接连接符 120"/>
            <p:cNvCxnSpPr/>
            <p:nvPr/>
          </p:nvCxnSpPr>
          <p:spPr>
            <a:xfrm rot="16200000">
              <a:off x="22267963"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2" name="直接连接符 121"/>
            <p:cNvCxnSpPr/>
            <p:nvPr/>
          </p:nvCxnSpPr>
          <p:spPr>
            <a:xfrm rot="16200000">
              <a:off x="22759594"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3" name="直接连接符 122"/>
            <p:cNvCxnSpPr/>
            <p:nvPr/>
          </p:nvCxnSpPr>
          <p:spPr>
            <a:xfrm rot="16200000">
              <a:off x="22650418" y="13217555"/>
              <a:ext cx="121305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4" name="直接连接符 123"/>
            <p:cNvCxnSpPr/>
            <p:nvPr/>
          </p:nvCxnSpPr>
          <p:spPr>
            <a:xfrm rot="16200000">
              <a:off x="22747231"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5" name="直接连接符 124"/>
            <p:cNvCxnSpPr/>
            <p:nvPr/>
          </p:nvCxnSpPr>
          <p:spPr>
            <a:xfrm rot="16200000">
              <a:off x="23050038" y="13607449"/>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6" name="直接连接符 125"/>
            <p:cNvCxnSpPr/>
            <p:nvPr/>
          </p:nvCxnSpPr>
          <p:spPr>
            <a:xfrm rot="16200000">
              <a:off x="23164018"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7" name="直接连接符 126"/>
            <p:cNvCxnSpPr/>
            <p:nvPr/>
          </p:nvCxnSpPr>
          <p:spPr>
            <a:xfrm rot="16200000">
              <a:off x="23827307"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8" name="直接连接符 127"/>
            <p:cNvCxnSpPr/>
            <p:nvPr/>
          </p:nvCxnSpPr>
          <p:spPr>
            <a:xfrm rot="16200000">
              <a:off x="23615135"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9" name="直接连接符 128"/>
            <p:cNvCxnSpPr/>
            <p:nvPr/>
          </p:nvCxnSpPr>
          <p:spPr>
            <a:xfrm rot="16200000">
              <a:off x="23900776"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0" name="直接连接符 129"/>
            <p:cNvCxnSpPr/>
            <p:nvPr/>
          </p:nvCxnSpPr>
          <p:spPr>
            <a:xfrm rot="16200000">
              <a:off x="24180690"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1" name="直接连接符 130"/>
            <p:cNvCxnSpPr/>
            <p:nvPr/>
          </p:nvCxnSpPr>
          <p:spPr>
            <a:xfrm rot="16200000">
              <a:off x="24420608"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grpSp>
      <p:pic>
        <p:nvPicPr>
          <p:cNvPr id="8" name="图片 7" descr="有钟表的自行车"/>
          <p:cNvPicPr>
            <a:picLocks noGrp="1" noRot="1" noChangeAspect="1" noMove="1" noResize="1" noEditPoints="1" noAdjustHandles="1" noChangeArrowheads="1" noChangeShapeType="1" noCrop="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0" rev="0"/>
            </a:camera>
            <a:lightRig rig="threePt" dir="t"/>
          </a:scene3d>
        </p:spPr>
      </p:pic>
      <p:pic>
        <p:nvPicPr>
          <p:cNvPr id="7" name="图片 6" descr="有钟表的自行车"/>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1315" y="9070"/>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10800000" rev="0"/>
            </a:camera>
            <a:lightRig rig="threePt" dir="t"/>
          </a:scene3d>
        </p:spPr>
      </p:pic>
      <p:sp>
        <p:nvSpPr>
          <p:cNvPr id="5" name="矩形 4"/>
          <p:cNvSpPr/>
          <p:nvPr/>
        </p:nvSpPr>
        <p:spPr>
          <a:xfrm>
            <a:off x="-19635" y="7434"/>
            <a:ext cx="12211635" cy="6858000"/>
          </a:xfrm>
          <a:prstGeom prst="rect">
            <a:avLst/>
          </a:prstGeom>
          <a:gradFill>
            <a:gsLst>
              <a:gs pos="0">
                <a:schemeClr val="accent1">
                  <a:alpha val="86000"/>
                </a:schemeClr>
              </a:gs>
              <a:gs pos="98000">
                <a:srgbClr val="FFA015">
                  <a:alpha val="85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754857" y="2142083"/>
            <a:ext cx="11127582" cy="1477328"/>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r>
              <a:rPr lang="en-US" altLang="zh-CN" sz="9600" b="1" dirty="0">
                <a:solidFill>
                  <a:schemeClr val="bg1"/>
                </a:solidFill>
                <a:latin typeface="Arial" panose="020B0604020202020204" pitchFamily="34" charset="0"/>
                <a:ea typeface="微软雅黑" panose="020B0503020204020204" pitchFamily="34" charset="-122"/>
              </a:rPr>
              <a:t>05 </a:t>
            </a:r>
            <a:r>
              <a:rPr lang="zh-CN" altLang="en-US" sz="9600" b="1" dirty="0">
                <a:solidFill>
                  <a:schemeClr val="bg1"/>
                </a:solidFill>
                <a:latin typeface="Arial" panose="020B0604020202020204" pitchFamily="34" charset="0"/>
                <a:ea typeface="微软雅黑" panose="020B0503020204020204" pitchFamily="34" charset="-122"/>
              </a:rPr>
              <a:t>问题反馈</a:t>
            </a:r>
            <a:endParaRPr lang="zh-CN" altLang="en-US" sz="9600" b="1" dirty="0">
              <a:solidFill>
                <a:schemeClr val="bg1"/>
              </a:solidFill>
              <a:latin typeface="Arial" panose="020B0604020202020204" pitchFamily="34" charset="0"/>
              <a:ea typeface="微软雅黑" panose="020B0503020204020204" pitchFamily="34" charset="-122"/>
            </a:endParaRPr>
          </a:p>
        </p:txBody>
      </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57"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34" name="文本框 133"/>
          <p:cNvSpPr txBox="1"/>
          <p:nvPr/>
        </p:nvSpPr>
        <p:spPr>
          <a:xfrm>
            <a:off x="11234332" y="432338"/>
            <a:ext cx="441146" cy="369332"/>
          </a:xfrm>
          <a:prstGeom prst="rect">
            <a:avLst/>
          </a:prstGeom>
          <a:noFill/>
        </p:spPr>
        <p:txBody>
          <a:bodyPr wrap="none" rtlCol="0">
            <a:spAutoFit/>
          </a:bodyPr>
          <a:lstStyle/>
          <a:p>
            <a:r>
              <a:rPr lang="en-US" altLang="zh-CN" b="1">
                <a:solidFill>
                  <a:schemeClr val="bg1"/>
                </a:solidFill>
                <a:latin typeface="Arial" panose="020B0604020202020204" pitchFamily="34" charset="0"/>
                <a:ea typeface="微软雅黑" panose="020B0503020204020204" pitchFamily="34" charset="-122"/>
              </a:rPr>
              <a:t>22</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135" name="L 形 134"/>
          <p:cNvSpPr/>
          <p:nvPr/>
        </p:nvSpPr>
        <p:spPr>
          <a:xfrm rot="13500000">
            <a:off x="10871891"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36" name="L 形 135"/>
          <p:cNvSpPr/>
          <p:nvPr/>
        </p:nvSpPr>
        <p:spPr>
          <a:xfrm rot="13500000">
            <a:off x="11049692"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1">
            <a:alphaModFix amt="4000"/>
            <a:extLst>
              <a:ext uri="{BEBA8EAE-BF5A-486C-A8C5-ECC9F3942E4B}">
                <a14:imgProps xmlns:a14="http://schemas.microsoft.com/office/drawing/2010/main">
                  <a14:imgLayer r:embed="rId2">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3">
            <a:alphaModFix amt="5000"/>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15520" y="3339540"/>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120103"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chemeClr val="accent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accent2">
                  <a:lumMod val="20000"/>
                  <a:lumOff val="80000"/>
                  <a:alpha val="17000"/>
                </a:scheme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190021" y="1040283"/>
            <a:ext cx="5551439" cy="584775"/>
          </a:xfrm>
          <a:prstGeom prst="rect">
            <a:avLst/>
          </a:prstGeom>
          <a:noFill/>
        </p:spPr>
        <p:txBody>
          <a:bodyPr wrap="square">
            <a:spAutoFit/>
          </a:bodyPr>
          <a:lstStyle/>
          <a:p>
            <a:pPr marR="0" lvl="0" indent="0" fontAlgn="auto">
              <a:lnSpc>
                <a:spcPct val="100000"/>
              </a:lnSpc>
              <a:spcBef>
                <a:spcPts val="0"/>
              </a:spcBef>
              <a:spcAft>
                <a:spcPts val="0"/>
              </a:spcAft>
              <a:buClrTx/>
              <a:buSzTx/>
              <a:buFontTx/>
              <a:buNone/>
              <a:defRPr/>
            </a:pPr>
            <a:r>
              <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问题反馈</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4" name="椭圆 13"/>
          <p:cNvSpPr/>
          <p:nvPr/>
        </p:nvSpPr>
        <p:spPr>
          <a:xfrm>
            <a:off x="4311692" y="2372059"/>
            <a:ext cx="1971675" cy="197167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accent1">
                  <a:lumMod val="60000"/>
                  <a:lumOff val="40000"/>
                </a:schemeClr>
              </a:solidFill>
              <a:latin typeface="+mj-ea"/>
              <a:ea typeface="+mj-ea"/>
            </a:endParaRPr>
          </a:p>
        </p:txBody>
      </p:sp>
      <p:sp>
        <p:nvSpPr>
          <p:cNvPr id="36" name="椭圆 35"/>
          <p:cNvSpPr/>
          <p:nvPr/>
        </p:nvSpPr>
        <p:spPr>
          <a:xfrm>
            <a:off x="5683292" y="2372059"/>
            <a:ext cx="1971675" cy="197167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7" name="文本框 36"/>
          <p:cNvSpPr txBox="1"/>
          <p:nvPr/>
        </p:nvSpPr>
        <p:spPr>
          <a:xfrm>
            <a:off x="4750328" y="3079376"/>
            <a:ext cx="718145" cy="430887"/>
          </a:xfrm>
          <a:prstGeom prst="rect">
            <a:avLst/>
          </a:prstGeom>
          <a:noFill/>
        </p:spPr>
        <p:txBody>
          <a:bodyPr wrap="none" lIns="0" tIns="0" rIns="0" bIns="0" rtlCol="0" anchor="t">
            <a:spAutoFit/>
          </a:bodyPr>
          <a:lstStyle/>
          <a:p>
            <a:pPr algn="ctr"/>
            <a:r>
              <a:rPr lang="zh-CN" altLang="en-US" sz="2800" b="1" dirty="0">
                <a:solidFill>
                  <a:schemeClr val="bg1"/>
                </a:solidFill>
                <a:latin typeface="Arial" panose="020B0604020202020204" pitchFamily="34" charset="0"/>
                <a:ea typeface="微软雅黑" panose="020B0503020204020204" pitchFamily="34" charset="-122"/>
              </a:rPr>
              <a:t>问题</a:t>
            </a:r>
            <a:endParaRPr lang="zh-CN" altLang="en-US" sz="2800" b="1" dirty="0">
              <a:solidFill>
                <a:schemeClr val="bg1"/>
              </a:solidFill>
              <a:latin typeface="Arial" panose="020B0604020202020204" pitchFamily="34" charset="0"/>
              <a:ea typeface="微软雅黑" panose="020B0503020204020204" pitchFamily="34" charset="-122"/>
            </a:endParaRPr>
          </a:p>
        </p:txBody>
      </p:sp>
      <p:sp>
        <p:nvSpPr>
          <p:cNvPr id="38" name="文本框 37"/>
          <p:cNvSpPr txBox="1"/>
          <p:nvPr/>
        </p:nvSpPr>
        <p:spPr>
          <a:xfrm>
            <a:off x="6500153" y="3075369"/>
            <a:ext cx="718145" cy="430887"/>
          </a:xfrm>
          <a:prstGeom prst="rect">
            <a:avLst/>
          </a:prstGeom>
          <a:noFill/>
        </p:spPr>
        <p:txBody>
          <a:bodyPr wrap="none" lIns="0" tIns="0" rIns="0" bIns="0" rtlCol="0" anchor="t">
            <a:spAutoFit/>
          </a:bodyPr>
          <a:lstStyle/>
          <a:p>
            <a:pPr algn="ctr"/>
            <a:r>
              <a:rPr lang="zh-CN" altLang="en-US" sz="2800" b="1" dirty="0">
                <a:solidFill>
                  <a:schemeClr val="bg1"/>
                </a:solidFill>
                <a:latin typeface="Arial" panose="020B0604020202020204" pitchFamily="34" charset="0"/>
                <a:ea typeface="微软雅黑" panose="020B0503020204020204" pitchFamily="34" charset="-122"/>
              </a:rPr>
              <a:t>反馈</a:t>
            </a:r>
            <a:endParaRPr lang="zh-CN" altLang="en-US" sz="2800" b="1" dirty="0">
              <a:solidFill>
                <a:schemeClr val="bg1"/>
              </a:solidFill>
              <a:latin typeface="Arial" panose="020B0604020202020204" pitchFamily="34" charset="0"/>
              <a:ea typeface="微软雅黑" panose="020B0503020204020204" pitchFamily="34" charset="-122"/>
            </a:endParaRPr>
          </a:p>
        </p:txBody>
      </p:sp>
      <p:sp>
        <p:nvSpPr>
          <p:cNvPr id="39" name="文本框 38"/>
          <p:cNvSpPr txBox="1"/>
          <p:nvPr/>
        </p:nvSpPr>
        <p:spPr>
          <a:xfrm>
            <a:off x="1939336" y="2161747"/>
            <a:ext cx="1788951" cy="369332"/>
          </a:xfrm>
          <a:prstGeom prst="rect">
            <a:avLst/>
          </a:prstGeom>
          <a:noFill/>
        </p:spPr>
        <p:txBody>
          <a:bodyPr wrap="none" lIns="0" tIns="0" rIns="0" bIns="0" rtlCol="0" anchor="t">
            <a:spAutoFit/>
          </a:bodyPr>
          <a:lstStyle/>
          <a:p>
            <a:pPr algn="r"/>
            <a:r>
              <a:rPr lang="en-US" altLang="zh-CN" sz="2400" b="1" dirty="0">
                <a:solidFill>
                  <a:schemeClr val="accent2"/>
                </a:solidFill>
                <a:latin typeface="Arial" panose="020B0604020202020204" pitchFamily="34" charset="0"/>
                <a:ea typeface="微软雅黑" panose="020B0503020204020204" pitchFamily="34" charset="-122"/>
              </a:rPr>
              <a:t>01.</a:t>
            </a:r>
            <a:r>
              <a:rPr lang="zh-CN" altLang="en-US" sz="2400" b="1" dirty="0">
                <a:solidFill>
                  <a:schemeClr val="accent2"/>
                </a:solidFill>
                <a:latin typeface="Arial" panose="020B0604020202020204" pitchFamily="34" charset="0"/>
                <a:ea typeface="微软雅黑" panose="020B0503020204020204" pitchFamily="34" charset="-122"/>
              </a:rPr>
              <a:t> 产品质量</a:t>
            </a:r>
            <a:endParaRPr lang="zh-CN" altLang="en-US" sz="2400" b="1" dirty="0">
              <a:solidFill>
                <a:schemeClr val="accent2"/>
              </a:solidFill>
              <a:latin typeface="Arial" panose="020B0604020202020204" pitchFamily="34" charset="0"/>
              <a:ea typeface="微软雅黑" panose="020B0503020204020204" pitchFamily="34" charset="-122"/>
            </a:endParaRPr>
          </a:p>
        </p:txBody>
      </p:sp>
      <p:sp>
        <p:nvSpPr>
          <p:cNvPr id="40" name="文本框 39"/>
          <p:cNvSpPr txBox="1"/>
          <p:nvPr/>
        </p:nvSpPr>
        <p:spPr>
          <a:xfrm>
            <a:off x="646629" y="2570731"/>
            <a:ext cx="3783736" cy="1070486"/>
          </a:xfrm>
          <a:prstGeom prst="rect">
            <a:avLst/>
          </a:prstGeom>
          <a:noFill/>
        </p:spPr>
        <p:txBody>
          <a:bodyPr wrap="square" lIns="0" tIns="0" rIns="0" bIns="0" rtlCol="0" anchor="t">
            <a:spAutoFit/>
          </a:bodyPr>
          <a:lstStyle/>
          <a:p>
            <a:pPr marL="285750" indent="-285750">
              <a:lnSpc>
                <a:spcPct val="150000"/>
              </a:lnSpc>
              <a:buFont typeface="Wingdings" panose="05000000000000000000" pitchFamily="2" charset="2"/>
              <a:buChar char="Ø"/>
            </a:pPr>
            <a:r>
              <a:rPr lang="en-US" altLang="zh-CN" sz="1600" dirty="0">
                <a:solidFill>
                  <a:schemeClr val="tx1">
                    <a:lumMod val="75000"/>
                    <a:lumOff val="25000"/>
                  </a:schemeClr>
                </a:solidFill>
                <a:latin typeface="Arial" panose="020B0604020202020204" pitchFamily="34" charset="0"/>
                <a:ea typeface="微软雅黑" panose="020B0503020204020204" pitchFamily="34" charset="-122"/>
              </a:rPr>
              <a:t>SUPER AL</a:t>
            </a:r>
            <a:r>
              <a:rPr lang="zh-CN" altLang="en-US" sz="1600" dirty="0">
                <a:solidFill>
                  <a:schemeClr val="tx1">
                    <a:lumMod val="75000"/>
                    <a:lumOff val="25000"/>
                  </a:schemeClr>
                </a:solidFill>
                <a:latin typeface="Arial" panose="020B0604020202020204" pitchFamily="34" charset="0"/>
                <a:ea typeface="微软雅黑" panose="020B0503020204020204" pitchFamily="34" charset="-122"/>
              </a:rPr>
              <a:t>的做工问题，从</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1600" dirty="0">
                <a:solidFill>
                  <a:schemeClr val="tx1">
                    <a:lumMod val="75000"/>
                    <a:lumOff val="25000"/>
                  </a:schemeClr>
                </a:solidFill>
                <a:latin typeface="Arial" panose="020B0604020202020204" pitchFamily="34" charset="0"/>
                <a:ea typeface="微软雅黑" panose="020B0503020204020204" pitchFamily="34" charset="-122"/>
              </a:rPr>
              <a:t>月份开始售卖就有漆面破损和。中轴异响，碟片倾斜等产品问题</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41" name="文本框 40"/>
          <p:cNvSpPr txBox="1"/>
          <p:nvPr/>
        </p:nvSpPr>
        <p:spPr>
          <a:xfrm>
            <a:off x="1939335" y="4149080"/>
            <a:ext cx="1788951" cy="369332"/>
          </a:xfrm>
          <a:prstGeom prst="rect">
            <a:avLst/>
          </a:prstGeom>
          <a:noFill/>
        </p:spPr>
        <p:txBody>
          <a:bodyPr wrap="none" lIns="0" tIns="0" rIns="0" bIns="0" rtlCol="0" anchor="t">
            <a:spAutoFit/>
          </a:bodyPr>
          <a:lstStyle/>
          <a:p>
            <a:pPr algn="r"/>
            <a:r>
              <a:rPr lang="en-US" altLang="zh-CN" sz="2400" b="1" dirty="0">
                <a:solidFill>
                  <a:schemeClr val="accent2"/>
                </a:solidFill>
                <a:latin typeface="Arial" panose="020B0604020202020204" pitchFamily="34" charset="0"/>
                <a:ea typeface="微软雅黑" panose="020B0503020204020204" pitchFamily="34" charset="-122"/>
              </a:rPr>
              <a:t>02.</a:t>
            </a:r>
            <a:r>
              <a:rPr lang="zh-CN" altLang="en-US" sz="2400" b="1" dirty="0">
                <a:solidFill>
                  <a:schemeClr val="accent2"/>
                </a:solidFill>
                <a:latin typeface="Arial" panose="020B0604020202020204" pitchFamily="34" charset="0"/>
                <a:ea typeface="微软雅黑" panose="020B0503020204020204" pitchFamily="34" charset="-122"/>
              </a:rPr>
              <a:t> 对接发货</a:t>
            </a:r>
            <a:endParaRPr lang="zh-CN" altLang="en-US" sz="2400" b="1" dirty="0">
              <a:solidFill>
                <a:schemeClr val="accent2"/>
              </a:solidFill>
              <a:latin typeface="Arial" panose="020B0604020202020204" pitchFamily="34" charset="0"/>
              <a:ea typeface="微软雅黑" panose="020B0503020204020204" pitchFamily="34" charset="-122"/>
            </a:endParaRPr>
          </a:p>
        </p:txBody>
      </p:sp>
      <p:sp>
        <p:nvSpPr>
          <p:cNvPr id="42" name="文本框 41"/>
          <p:cNvSpPr txBox="1"/>
          <p:nvPr/>
        </p:nvSpPr>
        <p:spPr>
          <a:xfrm>
            <a:off x="727593" y="4869160"/>
            <a:ext cx="4905474" cy="694742"/>
          </a:xfrm>
          <a:prstGeom prst="rect">
            <a:avLst/>
          </a:prstGeom>
          <a:noFill/>
        </p:spPr>
        <p:txBody>
          <a:bodyPr wrap="square" lIns="0" tIns="0" rIns="0" bIns="0" rtlCol="0" anchor="t">
            <a:spAutoFit/>
          </a:bodyPr>
          <a:lstStyle/>
          <a:p>
            <a:pPr marL="285750" indent="-285750">
              <a:lnSpc>
                <a:spcPct val="150000"/>
              </a:lnSpc>
              <a:buFont typeface="Wingdings" panose="05000000000000000000" pitchFamily="2" charset="2"/>
              <a:buChar char="Ø"/>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rPr>
              <a:t>是否可以实现</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rPr>
              <a:t>ERP</a:t>
            </a:r>
            <a:r>
              <a:rPr lang="zh-CN" altLang="en-US" sz="1600">
                <a:solidFill>
                  <a:schemeClr val="tx1">
                    <a:lumMod val="75000"/>
                    <a:lumOff val="25000"/>
                  </a:schemeClr>
                </a:solidFill>
                <a:latin typeface="Arial" panose="020B0604020202020204" pitchFamily="34" charset="0"/>
                <a:ea typeface="微软雅黑" panose="020B0503020204020204" pitchFamily="34" charset="-122"/>
              </a:rPr>
              <a:t>同步订单</a:t>
            </a:r>
            <a:endParaRPr lang="zh-CN" altLang="en-US" sz="160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a:solidFill>
                  <a:schemeClr val="tx1">
                    <a:lumMod val="75000"/>
                    <a:lumOff val="25000"/>
                  </a:schemeClr>
                </a:solidFill>
                <a:latin typeface="Arial" panose="020B0604020202020204" pitchFamily="34" charset="0"/>
                <a:ea typeface="微软雅黑" panose="020B0503020204020204" pitchFamily="34" charset="-122"/>
              </a:rPr>
              <a:t>库存对接发货提供的系统信息更新不及时</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43" name="文本框 42"/>
          <p:cNvSpPr txBox="1"/>
          <p:nvPr/>
        </p:nvSpPr>
        <p:spPr>
          <a:xfrm>
            <a:off x="8230826" y="2161747"/>
            <a:ext cx="1788951" cy="369332"/>
          </a:xfrm>
          <a:prstGeom prst="rect">
            <a:avLst/>
          </a:prstGeom>
          <a:noFill/>
        </p:spPr>
        <p:txBody>
          <a:bodyPr wrap="none" lIns="0" tIns="0" rIns="0" bIns="0" rtlCol="0" anchor="t">
            <a:spAutoFit/>
          </a:bodyPr>
          <a:lstStyle/>
          <a:p>
            <a:pPr algn="r"/>
            <a:r>
              <a:rPr lang="en-US" altLang="zh-CN" sz="2400" b="1" dirty="0">
                <a:solidFill>
                  <a:schemeClr val="accent2"/>
                </a:solidFill>
                <a:latin typeface="Arial" panose="020B0604020202020204" pitchFamily="34" charset="0"/>
                <a:ea typeface="微软雅黑" panose="020B0503020204020204" pitchFamily="34" charset="-122"/>
              </a:rPr>
              <a:t>03.</a:t>
            </a:r>
            <a:r>
              <a:rPr lang="zh-CN" altLang="en-US" sz="2400" b="1" dirty="0">
                <a:solidFill>
                  <a:schemeClr val="accent2"/>
                </a:solidFill>
                <a:latin typeface="Arial" panose="020B0604020202020204" pitchFamily="34" charset="0"/>
                <a:ea typeface="微软雅黑" panose="020B0503020204020204" pitchFamily="34" charset="-122"/>
              </a:rPr>
              <a:t> 门店服务</a:t>
            </a:r>
            <a:endParaRPr lang="zh-CN" altLang="en-US" sz="2400" b="1" dirty="0">
              <a:solidFill>
                <a:schemeClr val="accent2"/>
              </a:solidFill>
              <a:latin typeface="Arial" panose="020B0604020202020204" pitchFamily="34" charset="0"/>
              <a:ea typeface="微软雅黑" panose="020B0503020204020204" pitchFamily="34" charset="-122"/>
            </a:endParaRPr>
          </a:p>
        </p:txBody>
      </p:sp>
      <p:sp>
        <p:nvSpPr>
          <p:cNvPr id="44" name="文本框 43"/>
          <p:cNvSpPr txBox="1"/>
          <p:nvPr/>
        </p:nvSpPr>
        <p:spPr>
          <a:xfrm>
            <a:off x="7869786" y="2684822"/>
            <a:ext cx="3802263" cy="695062"/>
          </a:xfrm>
          <a:prstGeom prst="rect">
            <a:avLst/>
          </a:prstGeom>
          <a:noFill/>
        </p:spPr>
        <p:txBody>
          <a:bodyPr wrap="square" lIns="0" tIns="0" rIns="0" bIns="0" rtlCol="0" anchor="t">
            <a:spAutoFit/>
          </a:bodyPr>
          <a:lstStyle/>
          <a:p>
            <a:pPr marL="285750" indent="-285750">
              <a:lnSpc>
                <a:spcPct val="150000"/>
              </a:lnSpc>
              <a:buFont typeface="Wingdings" panose="05000000000000000000" pitchFamily="2" charset="2"/>
              <a:buChar char="Ø"/>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rPr>
              <a:t>门店解决售后和人员培训的问题</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lnSpc>
                <a:spcPct val="150000"/>
              </a:lnSpc>
              <a:buFont typeface="Wingdings" panose="05000000000000000000" pitchFamily="2" charset="2"/>
              <a:buChar char="Ø"/>
            </a:pP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45" name="文本框 44"/>
          <p:cNvSpPr txBox="1"/>
          <p:nvPr/>
        </p:nvSpPr>
        <p:spPr>
          <a:xfrm>
            <a:off x="8275709" y="3798060"/>
            <a:ext cx="1744067" cy="335756"/>
          </a:xfrm>
          <a:prstGeom prst="rect">
            <a:avLst/>
          </a:prstGeom>
          <a:noFill/>
        </p:spPr>
        <p:txBody>
          <a:bodyPr wrap="none" lIns="0" tIns="0" rIns="0" bIns="0" rtlCol="0" anchor="t">
            <a:spAutoFit/>
          </a:bodyPr>
          <a:lstStyle/>
          <a:p>
            <a:pPr algn="r"/>
            <a:r>
              <a:rPr lang="en-US" altLang="zh-CN" sz="2400" b="1" dirty="0">
                <a:solidFill>
                  <a:schemeClr val="accent2"/>
                </a:solidFill>
                <a:latin typeface="Arial" panose="020B0604020202020204" pitchFamily="34" charset="0"/>
                <a:ea typeface="微软雅黑" panose="020B0503020204020204" pitchFamily="34" charset="-122"/>
              </a:rPr>
              <a:t>04.</a:t>
            </a:r>
            <a:r>
              <a:rPr lang="zh-CN" altLang="en-US" sz="2400" b="1" dirty="0">
                <a:solidFill>
                  <a:schemeClr val="accent2"/>
                </a:solidFill>
                <a:latin typeface="Arial" panose="020B0604020202020204" pitchFamily="34" charset="0"/>
                <a:ea typeface="微软雅黑" panose="020B0503020204020204" pitchFamily="34" charset="-122"/>
              </a:rPr>
              <a:t> 工厂对接</a:t>
            </a:r>
            <a:endParaRPr lang="zh-CN" altLang="en-US" sz="2400" b="1" dirty="0">
              <a:solidFill>
                <a:schemeClr val="accent2"/>
              </a:solidFill>
              <a:latin typeface="Arial" panose="020B0604020202020204" pitchFamily="34" charset="0"/>
              <a:ea typeface="微软雅黑" panose="020B0503020204020204" pitchFamily="34" charset="-122"/>
            </a:endParaRPr>
          </a:p>
        </p:txBody>
      </p:sp>
      <p:sp>
        <p:nvSpPr>
          <p:cNvPr id="46" name="文本框 45"/>
          <p:cNvSpPr txBox="1"/>
          <p:nvPr/>
        </p:nvSpPr>
        <p:spPr>
          <a:xfrm>
            <a:off x="7815116" y="4381629"/>
            <a:ext cx="3821890" cy="1303387"/>
          </a:xfrm>
          <a:prstGeom prst="rect">
            <a:avLst/>
          </a:prstGeom>
          <a:noFill/>
        </p:spPr>
        <p:txBody>
          <a:bodyPr wrap="square" lIns="0" tIns="0" rIns="0" bIns="0" rtlCol="0" anchor="t">
            <a:spAutoFit/>
          </a:bodyPr>
          <a:lstStyle/>
          <a:p>
            <a:pPr marL="285750" indent="-285750">
              <a:lnSpc>
                <a:spcPct val="150000"/>
              </a:lnSpc>
              <a:buFont typeface="Wingdings" panose="05000000000000000000" pitchFamily="2" charset="2"/>
              <a:buChar char="Ø"/>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rPr>
              <a:t>工厂对接发货问题较多，发货慢，回馈单号慢，影响线上业务对接</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rPr>
              <a:t>工厂在线库存表不够清晰，无专属线上的版本，核对库存太困难</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47" name="矩形 46"/>
          <p:cNvSpPr/>
          <p:nvPr/>
        </p:nvSpPr>
        <p:spPr>
          <a:xfrm>
            <a:off x="0" y="6736831"/>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48" name="文本框 47"/>
          <p:cNvSpPr txBox="1"/>
          <p:nvPr/>
        </p:nvSpPr>
        <p:spPr>
          <a:xfrm>
            <a:off x="11234332" y="41508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23</a:t>
            </a:r>
            <a:endParaRPr lang="zh-CN" altLang="en-US" b="1" dirty="0">
              <a:latin typeface="Arial" panose="020B0604020202020204" pitchFamily="34" charset="0"/>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3004"/>
            <a:ext cx="12192000" cy="6858000"/>
          </a:xfrm>
          <a:prstGeom prst="rect">
            <a:avLst/>
          </a:prstGeom>
          <a:gradFill>
            <a:gsLst>
              <a:gs pos="0">
                <a:srgbClr val="FFA015">
                  <a:alpha val="9000"/>
                </a:srgbClr>
              </a:gs>
              <a:gs pos="74000">
                <a:schemeClr val="accent4">
                  <a:lumMod val="20000"/>
                  <a:lumOff val="80000"/>
                  <a:alpha val="48000"/>
                </a:schemeClr>
              </a:gs>
              <a:gs pos="83000">
                <a:schemeClr val="accent2">
                  <a:lumMod val="40000"/>
                  <a:lumOff val="60000"/>
                  <a:alpha val="28000"/>
                </a:schemeClr>
              </a:gs>
              <a:gs pos="100000">
                <a:schemeClr val="accent2">
                  <a:lumMod val="60000"/>
                  <a:lumOff val="40000"/>
                  <a:alpha val="0"/>
                </a:schemeClr>
              </a:gs>
            </a:gsLst>
            <a:lin ang="2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0"/>
            <a:ext cx="12192000" cy="6858000"/>
          </a:xfrm>
          <a:prstGeom prst="rect">
            <a:avLst/>
          </a:prstGeom>
          <a:solidFill>
            <a:schemeClr val="tx1">
              <a:lumMod val="50000"/>
              <a:lumOff val="50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9600" dirty="0">
                <a:solidFill>
                  <a:srgbClr val="F2F2F2">
                    <a:alpha val="43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9600" dirty="0">
              <a:solidFill>
                <a:srgbClr val="F2F2F2">
                  <a:alpha val="43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rot="435508">
            <a:off x="1076930" y="1902152"/>
            <a:ext cx="10973992" cy="2215991"/>
          </a:xfrm>
          <a:prstGeom prst="rect">
            <a:avLst/>
          </a:prstGeom>
          <a:noFill/>
          <a:effectLst>
            <a:glow>
              <a:schemeClr val="accent1">
                <a:alpha val="40000"/>
              </a:schemeClr>
            </a:glow>
            <a:outerShdw blurRad="50800" dist="38100" dir="16200000" rotWithShape="0">
              <a:prstClr val="black"/>
            </a:outerShdw>
            <a:reflection blurRad="6350" stA="74000" endPos="35000" dir="5400000" sy="-100000" algn="bl" rotWithShape="0"/>
            <a:softEdge rad="317500"/>
          </a:effectLst>
        </p:spPr>
        <p:txBody>
          <a:bodyPr wrap="square" rtlCol="0">
            <a:spAutoFit/>
          </a:bodyPr>
          <a:lstStyle/>
          <a:p>
            <a:pPr algn="ctr"/>
            <a:r>
              <a:rPr lang="en-US" altLang="zh-CN" sz="13800" dirty="0">
                <a:solidFill>
                  <a:schemeClr val="bg1">
                    <a:alpha val="35000"/>
                  </a:schemeClr>
                </a:solidFill>
                <a:effectLst>
                  <a:glow rad="609600">
                    <a:schemeClr val="bg1">
                      <a:alpha val="43000"/>
                    </a:schemeClr>
                  </a:glow>
                  <a:outerShdw blurRad="50800" dist="38100" dir="2700000" algn="tl" rotWithShape="0">
                    <a:schemeClr val="bg1">
                      <a:alpha val="40000"/>
                    </a:schemeClr>
                  </a:outerShdw>
                  <a:reflection blurRad="215900" stA="33000" dist="254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chemeClr val="bg1">
                  <a:alpha val="35000"/>
                </a:schemeClr>
              </a:solidFill>
              <a:effectLst>
                <a:glow rad="609600">
                  <a:schemeClr val="bg1">
                    <a:alpha val="43000"/>
                  </a:schemeClr>
                </a:glow>
                <a:outerShdw blurRad="50800" dist="38100" dir="2700000" algn="tl" rotWithShape="0">
                  <a:schemeClr val="bg1">
                    <a:alpha val="40000"/>
                  </a:schemeClr>
                </a:outerShdw>
                <a:reflection blurRad="215900" stA="33000" dist="254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55" name="文本框 54"/>
          <p:cNvSpPr txBox="1"/>
          <p:nvPr/>
        </p:nvSpPr>
        <p:spPr>
          <a:xfrm>
            <a:off x="1969552" y="1902152"/>
            <a:ext cx="10973992" cy="2215991"/>
          </a:xfrm>
          <a:prstGeom prst="rect">
            <a:avLst/>
          </a:prstGeom>
          <a:noFill/>
          <a:effectLst>
            <a:outerShdw blurRad="50800" dist="38100" dir="16200000" rotWithShape="0">
              <a:prstClr val="black">
                <a:alpha val="40000"/>
              </a:prstClr>
            </a:outerShdw>
            <a:reflection blurRad="6350" stA="52000" endA="300" endPos="35000" dir="5400000" sy="-100000" algn="bl" rotWithShape="0"/>
            <a:softEdge rad="317500"/>
          </a:effectLst>
        </p:spPr>
        <p:txBody>
          <a:bodyPr wrap="square" rtlCol="0">
            <a:spAutoFit/>
          </a:bodyPr>
          <a:lstStyle/>
          <a:p>
            <a:pPr algn="ctr"/>
            <a:r>
              <a:rPr lang="en-US" altLang="zh-CN" sz="13800" dirty="0">
                <a:solidFill>
                  <a:srgbClr val="F2F2F2">
                    <a:alpha val="5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F2F2F2">
                  <a:alpha val="5000"/>
                </a:srgbClr>
              </a:solidFill>
              <a:effectLst>
                <a:glow rad="101600">
                  <a:schemeClr val="bg1">
                    <a:alpha val="0"/>
                  </a:schemeClr>
                </a:glow>
                <a:outerShdw blurRad="50800" dist="50800" dir="5400000" sx="1000" sy="1000" algn="ctr" rotWithShape="0">
                  <a:schemeClr val="bg1">
                    <a:alpha val="8000"/>
                  </a:schemeClr>
                </a:outerShdw>
                <a:reflection blurRad="63500" stA="670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sp>
        <p:nvSpPr>
          <p:cNvPr id="3" name="矩形 2"/>
          <p:cNvSpPr>
            <a:spLocks noGrp="1" noRot="1" noMove="1" noResize="1" noEditPoints="1" noAdjustHandles="1" noChangeArrowheads="1" noChangeShapeType="1"/>
          </p:cNvSpPr>
          <p:nvPr/>
        </p:nvSpPr>
        <p:spPr>
          <a:xfrm>
            <a:off x="0" y="1609955"/>
            <a:ext cx="12192000" cy="3499043"/>
          </a:xfrm>
          <a:prstGeom prst="rect">
            <a:avLst/>
          </a:prstGeom>
          <a:gradFill flip="none" rotWithShape="1">
            <a:gsLst>
              <a:gs pos="0">
                <a:schemeClr val="accent1">
                  <a:alpha val="86000"/>
                </a:schemeClr>
              </a:gs>
              <a:gs pos="98000">
                <a:srgbClr val="FFA015">
                  <a:alpha val="85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dirty="0"/>
          </a:p>
        </p:txBody>
      </p:sp>
      <p:sp>
        <p:nvSpPr>
          <p:cNvPr id="56" name="文本框 55"/>
          <p:cNvSpPr txBox="1"/>
          <p:nvPr/>
        </p:nvSpPr>
        <p:spPr>
          <a:xfrm>
            <a:off x="0" y="2634049"/>
            <a:ext cx="12425916" cy="1354217"/>
          </a:xfrm>
          <a:prstGeom prst="rect">
            <a:avLst/>
          </a:prstGeom>
          <a:noFill/>
          <a:effectLst>
            <a:outerShdw blurRad="50800" dist="38100" dir="2700000" algn="tl" rotWithShape="0">
              <a:prstClr val="black">
                <a:alpha val="40000"/>
              </a:prstClr>
            </a:outerShdw>
          </a:effectLst>
        </p:spPr>
        <p:txBody>
          <a:bodyPr wrap="square" lIns="0" tIns="0" rIns="0" bIns="0" rtlCol="0">
            <a:spAutoFit/>
          </a:bodyPr>
          <a:lstStyle/>
          <a:p>
            <a:pPr algn="ctr"/>
            <a:r>
              <a:rPr lang="zh-CN" altLang="en-US" sz="8800" b="1" dirty="0">
                <a:solidFill>
                  <a:schemeClr val="bg1"/>
                </a:solidFill>
                <a:latin typeface="Arial" panose="020B0604020202020204" pitchFamily="34" charset="0"/>
                <a:ea typeface="微软雅黑" panose="020B0503020204020204" pitchFamily="34" charset="-122"/>
              </a:rPr>
              <a:t>谢 谢 观 看</a:t>
            </a:r>
            <a:endParaRPr lang="zh-CN" altLang="en-US" sz="8800" b="1" dirty="0">
              <a:solidFill>
                <a:schemeClr val="bg1"/>
              </a:solidFill>
              <a:latin typeface="Arial" panose="020B0604020202020204" pitchFamily="34" charset="0"/>
              <a:ea typeface="微软雅黑" panose="020B0503020204020204" pitchFamily="34" charset="-122"/>
            </a:endParaRPr>
          </a:p>
        </p:txBody>
      </p:sp>
      <p:cxnSp>
        <p:nvCxnSpPr>
          <p:cNvPr id="58" name="直接连接符 57"/>
          <p:cNvCxnSpPr/>
          <p:nvPr/>
        </p:nvCxnSpPr>
        <p:spPr>
          <a:xfrm>
            <a:off x="3087212" y="4101366"/>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333" y="194198"/>
            <a:ext cx="2157719" cy="373054"/>
          </a:xfrm>
          <a:prstGeom prst="rect">
            <a:avLst/>
          </a:prstGeom>
        </p:spPr>
      </p:pic>
      <p:sp>
        <p:nvSpPr>
          <p:cNvPr id="4" name="文本框 3"/>
          <p:cNvSpPr txBox="1"/>
          <p:nvPr/>
        </p:nvSpPr>
        <p:spPr>
          <a:xfrm>
            <a:off x="11189856" y="392756"/>
            <a:ext cx="441146" cy="369332"/>
          </a:xfrm>
          <a:prstGeom prst="rect">
            <a:avLst/>
          </a:prstGeom>
          <a:noFill/>
        </p:spPr>
        <p:txBody>
          <a:bodyPr wrap="none" rtlCol="0">
            <a:spAutoFit/>
          </a:bodyPr>
          <a:lstStyle/>
          <a:p>
            <a:r>
              <a:rPr lang="en-US" altLang="zh-CN" b="1">
                <a:latin typeface="Arial" panose="020B0604020202020204" pitchFamily="34" charset="0"/>
                <a:ea typeface="微软雅黑" panose="020B0503020204020204" pitchFamily="34" charset="-122"/>
              </a:rPr>
              <a:t>24</a:t>
            </a:r>
            <a:endParaRPr lang="zh-CN" altLang="en-US" b="1" dirty="0">
              <a:latin typeface="Arial" panose="020B0604020202020204" pitchFamily="34" charset="0"/>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3000"/>
            <a:lum/>
          </a:blip>
          <a:srcRect/>
          <a:stretch>
            <a:fillRect l="-7000" r="-7000"/>
          </a:stretch>
        </a:blipFill>
        <a:effectLst/>
      </p:bgPr>
    </p:bg>
    <p:spTree>
      <p:nvGrpSpPr>
        <p:cNvPr id="1" name=""/>
        <p:cNvGrpSpPr/>
        <p:nvPr/>
      </p:nvGrpSpPr>
      <p:grpSpPr>
        <a:xfrm>
          <a:off x="0" y="0"/>
          <a:ext cx="0" cy="0"/>
          <a:chOff x="0" y="0"/>
          <a:chExt cx="0" cy="0"/>
        </a:xfrm>
      </p:grpSpPr>
      <p:grpSp>
        <p:nvGrpSpPr>
          <p:cNvPr id="9" name="组合 8"/>
          <p:cNvGrpSpPr>
            <a:grpSpLocks noGrp="1" noRot="1" noMove="1" noResize="1" noUngrp="1"/>
          </p:cNvGrpSpPr>
          <p:nvPr/>
        </p:nvGrpSpPr>
        <p:grpSpPr>
          <a:xfrm>
            <a:off x="89644" y="6138219"/>
            <a:ext cx="12003741" cy="632099"/>
            <a:chOff x="-610393" y="12332678"/>
            <a:chExt cx="25603199" cy="2018628"/>
          </a:xfrm>
          <a:effectLst>
            <a:glow rad="63500">
              <a:schemeClr val="accent2">
                <a:satMod val="175000"/>
                <a:alpha val="40000"/>
              </a:schemeClr>
            </a:glow>
          </a:effectLst>
        </p:grpSpPr>
        <p:cxnSp>
          <p:nvCxnSpPr>
            <p:cNvPr id="10" name="直接连接符 9"/>
            <p:cNvCxnSpPr>
              <a:cxnSpLocks noGrp="1" noRot="1" noMove="1" noResize="1" noEditPoints="1" noAdjustHandles="1" noChangeArrowheads="1" noChangeShapeType="1"/>
            </p:cNvCxnSpPr>
            <p:nvPr/>
          </p:nvCxnSpPr>
          <p:spPr>
            <a:xfrm rot="16200000">
              <a:off x="-999488"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16200000">
              <a:off x="-1131553" y="13217555"/>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 name="直接连接符 12"/>
            <p:cNvCxnSpPr>
              <a:cxnSpLocks noGrp="1" noRot="1" noMove="1" noResize="1" noEditPoints="1" noAdjustHandles="1" noChangeArrowheads="1" noChangeShapeType="1"/>
            </p:cNvCxnSpPr>
            <p:nvPr/>
          </p:nvCxnSpPr>
          <p:spPr>
            <a:xfrm rot="16200000">
              <a:off x="-668534"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4" name="直接连接符 13"/>
            <p:cNvCxnSpPr>
              <a:cxnSpLocks noGrp="1" noRot="1" noMove="1" noResize="1" noEditPoints="1" noAdjustHandles="1" noChangeArrowheads="1" noChangeShapeType="1"/>
            </p:cNvCxnSpPr>
            <p:nvPr/>
          </p:nvCxnSpPr>
          <p:spPr>
            <a:xfrm rot="16200000">
              <a:off x="-474444" y="13217555"/>
              <a:ext cx="102995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5" name="直接连接符 14"/>
            <p:cNvCxnSpPr>
              <a:cxnSpLocks noGrp="1" noRot="1" noMove="1" noResize="1" noEditPoints="1" noAdjustHandles="1" noChangeArrowheads="1" noChangeShapeType="1"/>
            </p:cNvCxnSpPr>
            <p:nvPr/>
          </p:nvCxnSpPr>
          <p:spPr>
            <a:xfrm rot="16200000">
              <a:off x="-406240"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6" name="直接连接符 15"/>
            <p:cNvCxnSpPr>
              <a:cxnSpLocks noGrp="1" noRot="1" noMove="1" noResize="1" noEditPoints="1" noAdjustHandles="1" noChangeArrowheads="1" noChangeShapeType="1"/>
            </p:cNvCxnSpPr>
            <p:nvPr/>
          </p:nvCxnSpPr>
          <p:spPr>
            <a:xfrm rot="16200000">
              <a:off x="119721"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16200000">
              <a:off x="39156" y="13217555"/>
              <a:ext cx="130461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8" name="直接连接符 17"/>
            <p:cNvCxnSpPr>
              <a:cxnSpLocks noGrp="1" noRot="1" noMove="1" noResize="1" noEditPoints="1" noAdjustHandles="1" noChangeArrowheads="1" noChangeShapeType="1"/>
            </p:cNvCxnSpPr>
            <p:nvPr/>
          </p:nvCxnSpPr>
          <p:spPr>
            <a:xfrm rot="16200000">
              <a:off x="553674"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16200000">
              <a:off x="41016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直接连接符 19"/>
            <p:cNvCxnSpPr>
              <a:cxnSpLocks noGrp="1" noRot="1" noMove="1" noResize="1" noEditPoints="1" noAdjustHandles="1" noChangeArrowheads="1" noChangeShapeType="1"/>
            </p:cNvCxnSpPr>
            <p:nvPr/>
          </p:nvCxnSpPr>
          <p:spPr>
            <a:xfrm rot="16200000">
              <a:off x="896073"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16200000">
              <a:off x="815507" y="13607449"/>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2" name="直接连接符 21"/>
            <p:cNvCxnSpPr>
              <a:cxnSpLocks noGrp="1" noRot="1" noMove="1" noResize="1" noEditPoints="1" noAdjustHandles="1" noChangeArrowheads="1" noChangeShapeType="1"/>
            </p:cNvCxnSpPr>
            <p:nvPr/>
          </p:nvCxnSpPr>
          <p:spPr>
            <a:xfrm rot="16200000">
              <a:off x="998151"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3" name="直接连接符 22"/>
            <p:cNvCxnSpPr>
              <a:cxnSpLocks noGrp="1" noRot="1" noMove="1" noResize="1" noEditPoints="1" noAdjustHandles="1" noChangeArrowheads="1" noChangeShapeType="1"/>
            </p:cNvCxnSpPr>
            <p:nvPr/>
          </p:nvCxnSpPr>
          <p:spPr>
            <a:xfrm rot="16200000">
              <a:off x="1289511"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4" name="直接连接符 23"/>
            <p:cNvCxnSpPr>
              <a:cxnSpLocks noGrp="1" noRot="1" noMove="1" noResize="1" noEditPoints="1" noAdjustHandles="1" noChangeArrowheads="1" noChangeShapeType="1"/>
            </p:cNvCxnSpPr>
            <p:nvPr/>
          </p:nvCxnSpPr>
          <p:spPr>
            <a:xfrm rot="16200000">
              <a:off x="163809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5" name="直接连接符 24"/>
            <p:cNvCxnSpPr>
              <a:cxnSpLocks noGrp="1" noRot="1" noMove="1" noResize="1" noEditPoints="1" noAdjustHandles="1" noChangeArrowheads="1" noChangeShapeType="1"/>
            </p:cNvCxnSpPr>
            <p:nvPr/>
          </p:nvCxnSpPr>
          <p:spPr>
            <a:xfrm rot="16200000">
              <a:off x="2146891"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6" name="直接连接符 25"/>
            <p:cNvCxnSpPr>
              <a:cxnSpLocks noGrp="1" noRot="1" noMove="1" noResize="1" noEditPoints="1" noAdjustHandles="1" noChangeArrowheads="1" noChangeShapeType="1"/>
            </p:cNvCxnSpPr>
            <p:nvPr/>
          </p:nvCxnSpPr>
          <p:spPr>
            <a:xfrm rot="16200000">
              <a:off x="192899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7" name="直接连接符 26"/>
            <p:cNvCxnSpPr>
              <a:cxnSpLocks noGrp="1" noRot="1" noMove="1" noResize="1" noEditPoints="1" noAdjustHandles="1" noChangeArrowheads="1" noChangeShapeType="1"/>
            </p:cNvCxnSpPr>
            <p:nvPr/>
          </p:nvCxnSpPr>
          <p:spPr>
            <a:xfrm rot="16200000">
              <a:off x="2289022"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8" name="直接连接符 27"/>
            <p:cNvCxnSpPr>
              <a:cxnSpLocks noGrp="1" noRot="1" noMove="1" noResize="1" noEditPoints="1" noAdjustHandles="1" noChangeArrowheads="1" noChangeShapeType="1"/>
            </p:cNvCxnSpPr>
            <p:nvPr/>
          </p:nvCxnSpPr>
          <p:spPr>
            <a:xfrm rot="16200000">
              <a:off x="2803539" y="13217555"/>
              <a:ext cx="54931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9" name="直接连接符 28"/>
            <p:cNvCxnSpPr>
              <a:cxnSpLocks noGrp="1" noRot="1" noMove="1" noResize="1" noEditPoints="1" noAdjustHandles="1" noChangeArrowheads="1" noChangeShapeType="1"/>
            </p:cNvCxnSpPr>
            <p:nvPr/>
          </p:nvCxnSpPr>
          <p:spPr>
            <a:xfrm rot="16200000">
              <a:off x="2574202" y="13217555"/>
              <a:ext cx="144193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0" name="直接连接符 29"/>
            <p:cNvCxnSpPr>
              <a:cxnSpLocks noGrp="1" noRot="1" noMove="1" noResize="1" noEditPoints="1" noAdjustHandles="1" noChangeArrowheads="1" noChangeShapeType="1"/>
            </p:cNvCxnSpPr>
            <p:nvPr/>
          </p:nvCxnSpPr>
          <p:spPr>
            <a:xfrm rot="16200000">
              <a:off x="3243214"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1" name="直接连接符 30"/>
            <p:cNvCxnSpPr>
              <a:cxnSpLocks noGrp="1" noRot="1" noMove="1" noResize="1" noEditPoints="1" noAdjustHandles="1" noChangeArrowheads="1" noChangeShapeType="1"/>
            </p:cNvCxnSpPr>
            <p:nvPr/>
          </p:nvCxnSpPr>
          <p:spPr>
            <a:xfrm rot="16200000">
              <a:off x="301387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2" name="直接连接符 31"/>
            <p:cNvCxnSpPr>
              <a:cxnSpLocks noGrp="1" noRot="1" noMove="1" noResize="1" noEditPoints="1" noAdjustHandles="1" noChangeArrowheads="1" noChangeShapeType="1"/>
            </p:cNvCxnSpPr>
            <p:nvPr/>
          </p:nvCxnSpPr>
          <p:spPr>
            <a:xfrm rot="16200000">
              <a:off x="3597058"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3" name="直接连接符 32"/>
            <p:cNvCxnSpPr>
              <a:cxnSpLocks noGrp="1" noRot="1" noMove="1" noResize="1" noEditPoints="1" noAdjustHandles="1" noChangeArrowheads="1" noChangeShapeType="1"/>
            </p:cNvCxnSpPr>
            <p:nvPr/>
          </p:nvCxnSpPr>
          <p:spPr>
            <a:xfrm rot="16200000">
              <a:off x="3848366"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4" name="直接连接符 33"/>
            <p:cNvCxnSpPr>
              <a:cxnSpLocks noGrp="1" noRot="1" noMove="1" noResize="1" noEditPoints="1" noAdjustHandles="1" noChangeArrowheads="1" noChangeShapeType="1"/>
            </p:cNvCxnSpPr>
            <p:nvPr/>
          </p:nvCxnSpPr>
          <p:spPr>
            <a:xfrm rot="16200000">
              <a:off x="407678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5" name="直接连接符 34"/>
            <p:cNvCxnSpPr>
              <a:cxnSpLocks noGrp="1" noRot="1" noMove="1" noResize="1" noEditPoints="1" noAdjustHandles="1" noChangeArrowheads="1" noChangeShapeType="1"/>
            </p:cNvCxnSpPr>
            <p:nvPr/>
          </p:nvCxnSpPr>
          <p:spPr>
            <a:xfrm rot="16200000">
              <a:off x="3893223"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6" name="直接连接符 35"/>
            <p:cNvCxnSpPr>
              <a:cxnSpLocks noGrp="1" noRot="1" noMove="1" noResize="1" noEditPoints="1" noAdjustHandles="1" noChangeArrowheads="1" noChangeShapeType="1"/>
            </p:cNvCxnSpPr>
            <p:nvPr/>
          </p:nvCxnSpPr>
          <p:spPr>
            <a:xfrm rot="16200000">
              <a:off x="4505015" y="13217555"/>
              <a:ext cx="61797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7" name="直接连接符 36"/>
            <p:cNvCxnSpPr>
              <a:cxnSpLocks noGrp="1" noRot="1" noMove="1" noResize="1" noEditPoints="1" noAdjustHandles="1" noChangeArrowheads="1" noChangeShapeType="1"/>
            </p:cNvCxnSpPr>
            <p:nvPr/>
          </p:nvCxnSpPr>
          <p:spPr>
            <a:xfrm rot="16200000">
              <a:off x="4435892"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8" name="直接连接符 37"/>
            <p:cNvCxnSpPr>
              <a:cxnSpLocks noGrp="1" noRot="1" noMove="1" noResize="1" noEditPoints="1" noAdjustHandles="1" noChangeArrowheads="1" noChangeShapeType="1"/>
            </p:cNvCxnSpPr>
            <p:nvPr/>
          </p:nvCxnSpPr>
          <p:spPr>
            <a:xfrm rot="16200000">
              <a:off x="4652867" y="13607449"/>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9" name="直接连接符 38"/>
            <p:cNvCxnSpPr>
              <a:cxnSpLocks noGrp="1" noRot="1" noMove="1" noResize="1" noEditPoints="1" noAdjustHandles="1" noChangeArrowheads="1" noChangeShapeType="1"/>
            </p:cNvCxnSpPr>
            <p:nvPr/>
          </p:nvCxnSpPr>
          <p:spPr>
            <a:xfrm rot="16200000">
              <a:off x="516166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0" name="直接连接符 39"/>
            <p:cNvCxnSpPr>
              <a:cxnSpLocks noGrp="1" noRot="1" noMove="1" noResize="1" noEditPoints="1" noAdjustHandles="1" noChangeArrowheads="1" noChangeShapeType="1"/>
            </p:cNvCxnSpPr>
            <p:nvPr/>
          </p:nvCxnSpPr>
          <p:spPr>
            <a:xfrm rot="16200000">
              <a:off x="5035322"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1" name="直接连接符 40"/>
            <p:cNvCxnSpPr>
              <a:cxnSpLocks noGrp="1" noRot="1" noMove="1" noResize="1" noEditPoints="1" noAdjustHandles="1" noChangeArrowheads="1" noChangeShapeType="1"/>
            </p:cNvCxnSpPr>
            <p:nvPr/>
          </p:nvCxnSpPr>
          <p:spPr>
            <a:xfrm rot="16200000">
              <a:off x="5584171"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2" name="直接连接符 41"/>
            <p:cNvCxnSpPr>
              <a:cxnSpLocks noGrp="1" noRot="1" noMove="1" noResize="1" noEditPoints="1" noAdjustHandles="1" noChangeArrowheads="1" noChangeShapeType="1"/>
            </p:cNvCxnSpPr>
            <p:nvPr/>
          </p:nvCxnSpPr>
          <p:spPr>
            <a:xfrm rot="16200000">
              <a:off x="5429220"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3" name="直接连接符 42"/>
            <p:cNvCxnSpPr>
              <a:cxnSpLocks noGrp="1" noRot="1" noMove="1" noResize="1" noEditPoints="1" noAdjustHandles="1" noChangeArrowheads="1" noChangeShapeType="1"/>
            </p:cNvCxnSpPr>
            <p:nvPr/>
          </p:nvCxnSpPr>
          <p:spPr>
            <a:xfrm rot="16200000">
              <a:off x="5560364"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4" name="直接连接符 43"/>
            <p:cNvCxnSpPr>
              <a:cxnSpLocks noGrp="1" noRot="1" noMove="1" noResize="1" noEditPoints="1" noAdjustHandles="1" noChangeArrowheads="1" noChangeShapeType="1"/>
            </p:cNvCxnSpPr>
            <p:nvPr/>
          </p:nvCxnSpPr>
          <p:spPr>
            <a:xfrm rot="16200000">
              <a:off x="6189324" y="13030759"/>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5" name="直接连接符 44"/>
            <p:cNvCxnSpPr>
              <a:cxnSpLocks noGrp="1" noRot="1" noMove="1" noResize="1" noEditPoints="1" noAdjustHandles="1" noChangeArrowheads="1" noChangeShapeType="1"/>
            </p:cNvCxnSpPr>
            <p:nvPr/>
          </p:nvCxnSpPr>
          <p:spPr>
            <a:xfrm rot="16200000">
              <a:off x="5994316"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6" name="直接连接符 45"/>
            <p:cNvCxnSpPr>
              <a:cxnSpLocks noGrp="1" noRot="1" noMove="1" noResize="1" noEditPoints="1" noAdjustHandles="1" noChangeArrowheads="1" noChangeShapeType="1"/>
            </p:cNvCxnSpPr>
            <p:nvPr/>
          </p:nvCxnSpPr>
          <p:spPr>
            <a:xfrm rot="16200000">
              <a:off x="6691939"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7" name="直接连接符 46"/>
            <p:cNvCxnSpPr>
              <a:cxnSpLocks noGrp="1" noRot="1" noMove="1" noResize="1" noEditPoints="1" noAdjustHandles="1" noChangeArrowheads="1" noChangeShapeType="1"/>
            </p:cNvCxnSpPr>
            <p:nvPr/>
          </p:nvCxnSpPr>
          <p:spPr>
            <a:xfrm rot="16200000">
              <a:off x="6834530"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8" name="直接连接符 47"/>
            <p:cNvCxnSpPr>
              <a:cxnSpLocks noGrp="1" noRot="1" noMove="1" noResize="1" noEditPoints="1" noAdjustHandles="1" noChangeArrowheads="1" noChangeShapeType="1"/>
            </p:cNvCxnSpPr>
            <p:nvPr/>
          </p:nvCxnSpPr>
          <p:spPr>
            <a:xfrm rot="16200000">
              <a:off x="7097281" y="13217555"/>
              <a:ext cx="64086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9" name="直接连接符 48"/>
            <p:cNvCxnSpPr>
              <a:cxnSpLocks noGrp="1" noRot="1" noMove="1" noResize="1" noEditPoints="1" noAdjustHandles="1" noChangeArrowheads="1" noChangeShapeType="1"/>
            </p:cNvCxnSpPr>
            <p:nvPr/>
          </p:nvCxnSpPr>
          <p:spPr>
            <a:xfrm rot="16200000">
              <a:off x="7297091" y="13217555"/>
              <a:ext cx="67519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0" name="直接连接符 49"/>
            <p:cNvCxnSpPr>
              <a:cxnSpLocks noGrp="1" noRot="1" noMove="1" noResize="1" noEditPoints="1" noAdjustHandles="1" noChangeArrowheads="1" noChangeShapeType="1"/>
            </p:cNvCxnSpPr>
            <p:nvPr/>
          </p:nvCxnSpPr>
          <p:spPr>
            <a:xfrm rot="16200000">
              <a:off x="7233690" y="13217555"/>
              <a:ext cx="123594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1" name="直接连接符 50"/>
            <p:cNvCxnSpPr>
              <a:cxnSpLocks noGrp="1" noRot="1" noMove="1" noResize="1" noEditPoints="1" noAdjustHandles="1" noChangeArrowheads="1" noChangeShapeType="1"/>
            </p:cNvCxnSpPr>
            <p:nvPr/>
          </p:nvCxnSpPr>
          <p:spPr>
            <a:xfrm rot="16200000">
              <a:off x="7376279" y="13217555"/>
              <a:ext cx="138471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2" name="直接连接符 51"/>
            <p:cNvCxnSpPr>
              <a:cxnSpLocks noGrp="1" noRot="1" noMove="1" noResize="1" noEditPoints="1" noAdjustHandles="1" noChangeArrowheads="1" noChangeShapeType="1"/>
            </p:cNvCxnSpPr>
            <p:nvPr/>
          </p:nvCxnSpPr>
          <p:spPr>
            <a:xfrm rot="16200000">
              <a:off x="7650474" y="13217555"/>
              <a:ext cx="127027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3" name="直接连接符 52"/>
            <p:cNvCxnSpPr>
              <a:cxnSpLocks noGrp="1" noRot="1" noMove="1" noResize="1" noEditPoints="1" noAdjustHandles="1" noChangeArrowheads="1" noChangeShapeType="1"/>
            </p:cNvCxnSpPr>
            <p:nvPr/>
          </p:nvCxnSpPr>
          <p:spPr>
            <a:xfrm rot="16200000">
              <a:off x="8205048"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4" name="直接连接符 53"/>
            <p:cNvCxnSpPr>
              <a:cxnSpLocks noGrp="1" noRot="1" noMove="1" noResize="1" noEditPoints="1" noAdjustHandles="1" noChangeArrowheads="1" noChangeShapeType="1"/>
            </p:cNvCxnSpPr>
            <p:nvPr/>
          </p:nvCxnSpPr>
          <p:spPr>
            <a:xfrm rot="16200000">
              <a:off x="8284695" y="13217555"/>
              <a:ext cx="86974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1" name="直接连接符 60"/>
            <p:cNvCxnSpPr>
              <a:cxnSpLocks noGrp="1" noRot="1" noMove="1" noResize="1" noEditPoints="1" noAdjustHandles="1" noChangeArrowheads="1" noChangeShapeType="1"/>
            </p:cNvCxnSpPr>
            <p:nvPr/>
          </p:nvCxnSpPr>
          <p:spPr>
            <a:xfrm rot="16200000">
              <a:off x="8272795" y="13582540"/>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2" name="直接连接符 61"/>
            <p:cNvCxnSpPr>
              <a:cxnSpLocks noGrp="1" noRot="1" noMove="1" noResize="1" noEditPoints="1" noAdjustHandles="1" noChangeArrowheads="1" noChangeShapeType="1"/>
            </p:cNvCxnSpPr>
            <p:nvPr/>
          </p:nvCxnSpPr>
          <p:spPr>
            <a:xfrm rot="16200000">
              <a:off x="8684316" y="13217555"/>
              <a:ext cx="93840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3" name="直接连接符 62"/>
            <p:cNvCxnSpPr>
              <a:cxnSpLocks noGrp="1" noRot="1" noMove="1" noResize="1" noEditPoints="1" noAdjustHandles="1" noChangeArrowheads="1" noChangeShapeType="1"/>
            </p:cNvCxnSpPr>
            <p:nvPr/>
          </p:nvCxnSpPr>
          <p:spPr>
            <a:xfrm rot="16200000">
              <a:off x="8701023"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4" name="直接连接符 63"/>
            <p:cNvCxnSpPr>
              <a:cxnSpLocks noGrp="1" noRot="1" noMove="1" noResize="1" noEditPoints="1" noAdjustHandles="1" noChangeArrowheads="1" noChangeShapeType="1"/>
            </p:cNvCxnSpPr>
            <p:nvPr/>
          </p:nvCxnSpPr>
          <p:spPr>
            <a:xfrm rot="16200000">
              <a:off x="8826447" y="13217555"/>
              <a:ext cx="152204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5" name="直接连接符 64"/>
            <p:cNvCxnSpPr>
              <a:cxnSpLocks noGrp="1" noRot="1" noMove="1" noResize="1" noEditPoints="1" noAdjustHandles="1" noChangeArrowheads="1" noChangeShapeType="1"/>
            </p:cNvCxnSpPr>
            <p:nvPr/>
          </p:nvCxnSpPr>
          <p:spPr>
            <a:xfrm rot="16200000">
              <a:off x="9512625"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6" name="直接连接符 65"/>
            <p:cNvCxnSpPr>
              <a:cxnSpLocks noGrp="1" noRot="1" noMove="1" noResize="1" noEditPoints="1" noAdjustHandles="1" noChangeArrowheads="1" noChangeShapeType="1"/>
            </p:cNvCxnSpPr>
            <p:nvPr/>
          </p:nvCxnSpPr>
          <p:spPr>
            <a:xfrm rot="16200000">
              <a:off x="944922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7" name="直接连接符 66"/>
            <p:cNvCxnSpPr>
              <a:cxnSpLocks noGrp="1" noRot="1" noMove="1" noResize="1" noEditPoints="1" noAdjustHandles="1" noChangeArrowheads="1" noChangeShapeType="1"/>
            </p:cNvCxnSpPr>
            <p:nvPr/>
          </p:nvCxnSpPr>
          <p:spPr>
            <a:xfrm rot="16200000">
              <a:off x="9557482" y="13030759"/>
              <a:ext cx="136183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2" name="直接连接符 71"/>
            <p:cNvCxnSpPr>
              <a:cxnSpLocks noGrp="1" noRot="1" noMove="1" noResize="1" noEditPoints="1" noAdjustHandles="1" noChangeArrowheads="1" noChangeShapeType="1"/>
            </p:cNvCxnSpPr>
            <p:nvPr/>
          </p:nvCxnSpPr>
          <p:spPr>
            <a:xfrm rot="16200000">
              <a:off x="9928950" y="13217555"/>
              <a:ext cx="105284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3" name="直接连接符 72"/>
            <p:cNvCxnSpPr>
              <a:cxnSpLocks noGrp="1" noRot="1" noMove="1" noResize="1" noEditPoints="1" noAdjustHandles="1" noChangeArrowheads="1" noChangeShapeType="1"/>
            </p:cNvCxnSpPr>
            <p:nvPr/>
          </p:nvCxnSpPr>
          <p:spPr>
            <a:xfrm rot="16200000">
              <a:off x="9957102"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4" name="直接连接符 73"/>
            <p:cNvCxnSpPr>
              <a:cxnSpLocks noGrp="1" noRot="1" noMove="1" noResize="1" noEditPoints="1" noAdjustHandles="1" noChangeArrowheads="1" noChangeShapeType="1"/>
            </p:cNvCxnSpPr>
            <p:nvPr/>
          </p:nvCxnSpPr>
          <p:spPr>
            <a:xfrm rot="16200000">
              <a:off x="10494507" y="13217555"/>
              <a:ext cx="78963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5" name="直接连接符 74"/>
            <p:cNvCxnSpPr>
              <a:cxnSpLocks noGrp="1" noRot="1" noMove="1" noResize="1" noEditPoints="1" noAdjustHandles="1" noChangeArrowheads="1" noChangeShapeType="1"/>
            </p:cNvCxnSpPr>
            <p:nvPr/>
          </p:nvCxnSpPr>
          <p:spPr>
            <a:xfrm rot="16200000">
              <a:off x="10505493" y="13217555"/>
              <a:ext cx="120161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6" name="直接连接符 75"/>
            <p:cNvCxnSpPr>
              <a:cxnSpLocks noGrp="1" noRot="1" noMove="1" noResize="1" noEditPoints="1" noAdjustHandles="1" noChangeArrowheads="1" noChangeShapeType="1"/>
            </p:cNvCxnSpPr>
            <p:nvPr/>
          </p:nvCxnSpPr>
          <p:spPr>
            <a:xfrm rot="16200000">
              <a:off x="10653806"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7" name="直接连接符 76"/>
            <p:cNvCxnSpPr>
              <a:cxnSpLocks noGrp="1" noRot="1" noMove="1" noResize="1" noEditPoints="1" noAdjustHandles="1" noChangeArrowheads="1" noChangeShapeType="1"/>
            </p:cNvCxnSpPr>
            <p:nvPr/>
          </p:nvCxnSpPr>
          <p:spPr>
            <a:xfrm rot="16200000">
              <a:off x="1104816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8" name="直接连接符 77"/>
            <p:cNvCxnSpPr>
              <a:cxnSpLocks noGrp="1" noRot="1" noMove="1" noResize="1" noEditPoints="1" noAdjustHandles="1" noChangeArrowheads="1" noChangeShapeType="1"/>
            </p:cNvCxnSpPr>
            <p:nvPr/>
          </p:nvCxnSpPr>
          <p:spPr>
            <a:xfrm rot="16200000">
              <a:off x="11116366"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9" name="直接连接符 78"/>
            <p:cNvCxnSpPr>
              <a:cxnSpLocks noGrp="1" noRot="1" noMove="1" noResize="1" noEditPoints="1" noAdjustHandles="1" noChangeArrowheads="1" noChangeShapeType="1"/>
            </p:cNvCxnSpPr>
            <p:nvPr/>
          </p:nvCxnSpPr>
          <p:spPr>
            <a:xfrm rot="16200000">
              <a:off x="11602276" y="13217555"/>
              <a:ext cx="74385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0" name="直接连接符 79"/>
            <p:cNvCxnSpPr>
              <a:cxnSpLocks noGrp="1" noRot="1" noMove="1" noResize="1" noEditPoints="1" noAdjustHandles="1" noChangeArrowheads="1" noChangeShapeType="1"/>
            </p:cNvCxnSpPr>
            <p:nvPr/>
          </p:nvCxnSpPr>
          <p:spPr>
            <a:xfrm rot="16200000">
              <a:off x="11653314" y="13217555"/>
              <a:ext cx="107573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1" name="直接连接符 80"/>
            <p:cNvCxnSpPr>
              <a:cxnSpLocks noGrp="1" noRot="1" noMove="1" noResize="1" noEditPoints="1" noAdjustHandles="1" noChangeArrowheads="1" noChangeShapeType="1"/>
            </p:cNvCxnSpPr>
            <p:nvPr/>
          </p:nvCxnSpPr>
          <p:spPr>
            <a:xfrm rot="16200000">
              <a:off x="11681464"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2" name="直接连接符 81"/>
            <p:cNvCxnSpPr>
              <a:cxnSpLocks noGrp="1" noRot="1" noMove="1" noResize="1" noEditPoints="1" noAdjustHandles="1" noChangeArrowheads="1" noChangeShapeType="1"/>
            </p:cNvCxnSpPr>
            <p:nvPr/>
          </p:nvCxnSpPr>
          <p:spPr>
            <a:xfrm rot="16200000">
              <a:off x="12064380" y="13582540"/>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3" name="直接连接符 82"/>
            <p:cNvCxnSpPr>
              <a:cxnSpLocks noGrp="1" noRot="1" noMove="1" noResize="1" noEditPoints="1" noAdjustHandles="1" noChangeArrowheads="1" noChangeShapeType="1"/>
            </p:cNvCxnSpPr>
            <p:nvPr/>
          </p:nvCxnSpPr>
          <p:spPr>
            <a:xfrm rot="16200000">
              <a:off x="12418681" y="13217555"/>
              <a:ext cx="84685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4" name="直接连接符 83"/>
            <p:cNvCxnSpPr>
              <a:cxnSpLocks noGrp="1" noRot="1" noMove="1" noResize="1" noEditPoints="1" noAdjustHandles="1" noChangeArrowheads="1" noChangeShapeType="1"/>
            </p:cNvCxnSpPr>
            <p:nvPr/>
          </p:nvCxnSpPr>
          <p:spPr>
            <a:xfrm rot="16200000">
              <a:off x="12504050"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5" name="直接连接符 84"/>
            <p:cNvCxnSpPr>
              <a:cxnSpLocks noGrp="1" noRot="1" noMove="1" noResize="1" noEditPoints="1" noAdjustHandles="1" noChangeArrowheads="1" noChangeShapeType="1"/>
            </p:cNvCxnSpPr>
            <p:nvPr/>
          </p:nvCxnSpPr>
          <p:spPr>
            <a:xfrm rot="16200000">
              <a:off x="12829745"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6" name="直接连接符 85"/>
            <p:cNvCxnSpPr>
              <a:cxnSpLocks noGrp="1" noRot="1" noMove="1" noResize="1" noEditPoints="1" noAdjustHandles="1" noChangeArrowheads="1" noChangeShapeType="1"/>
            </p:cNvCxnSpPr>
            <p:nvPr/>
          </p:nvCxnSpPr>
          <p:spPr>
            <a:xfrm rot="16200000">
              <a:off x="13229824"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7" name="直接连接符 86"/>
            <p:cNvCxnSpPr>
              <a:cxnSpLocks noGrp="1" noRot="1" noMove="1" noResize="1" noEditPoints="1" noAdjustHandles="1" noChangeArrowheads="1" noChangeShapeType="1"/>
            </p:cNvCxnSpPr>
            <p:nvPr/>
          </p:nvCxnSpPr>
          <p:spPr>
            <a:xfrm rot="16200000">
              <a:off x="13006207"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8" name="直接连接符 87"/>
            <p:cNvCxnSpPr>
              <a:cxnSpLocks noGrp="1" noRot="1" noMove="1" noResize="1" noEditPoints="1" noAdjustHandles="1" noChangeArrowheads="1" noChangeShapeType="1"/>
            </p:cNvCxnSpPr>
            <p:nvPr/>
          </p:nvCxnSpPr>
          <p:spPr>
            <a:xfrm rot="16200000">
              <a:off x="13635166" y="13030759"/>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9" name="直接连接符 88"/>
            <p:cNvCxnSpPr>
              <a:cxnSpLocks noGrp="1" noRot="1" noMove="1" noResize="1" noEditPoints="1" noAdjustHandles="1" noChangeArrowheads="1" noChangeShapeType="1"/>
            </p:cNvCxnSpPr>
            <p:nvPr/>
          </p:nvCxnSpPr>
          <p:spPr>
            <a:xfrm rot="16200000">
              <a:off x="13560320"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0" name="直接连接符 89"/>
            <p:cNvCxnSpPr>
              <a:cxnSpLocks noGrp="1" noRot="1" noMove="1" noResize="1" noEditPoints="1" noAdjustHandles="1" noChangeArrowheads="1" noChangeShapeType="1"/>
            </p:cNvCxnSpPr>
            <p:nvPr/>
          </p:nvCxnSpPr>
          <p:spPr>
            <a:xfrm rot="16200000">
              <a:off x="13971844"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1" name="直接连接符 90"/>
            <p:cNvCxnSpPr>
              <a:cxnSpLocks noGrp="1" noRot="1" noMove="1" noResize="1" noEditPoints="1" noAdjustHandles="1" noChangeArrowheads="1" noChangeShapeType="1"/>
            </p:cNvCxnSpPr>
            <p:nvPr/>
          </p:nvCxnSpPr>
          <p:spPr>
            <a:xfrm rot="16200000">
              <a:off x="14234594" y="13217555"/>
              <a:ext cx="68663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2" name="直接连接符 91"/>
            <p:cNvCxnSpPr>
              <a:cxnSpLocks noGrp="1" noRot="1" noMove="1" noResize="1" noEditPoints="1" noAdjustHandles="1" noChangeArrowheads="1" noChangeShapeType="1"/>
            </p:cNvCxnSpPr>
            <p:nvPr/>
          </p:nvCxnSpPr>
          <p:spPr>
            <a:xfrm rot="16200000">
              <a:off x="14445850"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3" name="直接连接符 92"/>
            <p:cNvCxnSpPr>
              <a:cxnSpLocks noGrp="1" noRot="1" noMove="1" noResize="1" noEditPoints="1" noAdjustHandles="1" noChangeArrowheads="1" noChangeShapeType="1"/>
            </p:cNvCxnSpPr>
            <p:nvPr/>
          </p:nvCxnSpPr>
          <p:spPr>
            <a:xfrm rot="16200000">
              <a:off x="14582718"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4" name="直接连接符 93"/>
            <p:cNvCxnSpPr>
              <a:cxnSpLocks noGrp="1" noRot="1" noMove="1" noResize="1" noEditPoints="1" noAdjustHandles="1" noChangeArrowheads="1" noChangeShapeType="1"/>
            </p:cNvCxnSpPr>
            <p:nvPr/>
          </p:nvCxnSpPr>
          <p:spPr>
            <a:xfrm rot="16200000">
              <a:off x="14799694"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5" name="直接连接符 94"/>
            <p:cNvCxnSpPr>
              <a:cxnSpLocks noGrp="1" noRot="1" noMove="1" noResize="1" noEditPoints="1" noAdjustHandles="1" noChangeArrowheads="1" noChangeShapeType="1"/>
            </p:cNvCxnSpPr>
            <p:nvPr/>
          </p:nvCxnSpPr>
          <p:spPr>
            <a:xfrm rot="16200000">
              <a:off x="14787789"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6" name="直接连接符 95"/>
            <p:cNvCxnSpPr>
              <a:cxnSpLocks noGrp="1" noRot="1" noMove="1" noResize="1" noEditPoints="1" noAdjustHandles="1" noChangeArrowheads="1" noChangeShapeType="1"/>
            </p:cNvCxnSpPr>
            <p:nvPr/>
          </p:nvCxnSpPr>
          <p:spPr>
            <a:xfrm rot="16200000">
              <a:off x="15016210"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7" name="直接连接符 96"/>
            <p:cNvCxnSpPr>
              <a:cxnSpLocks noGrp="1" noRot="1" noMove="1" noResize="1" noEditPoints="1" noAdjustHandles="1" noChangeArrowheads="1" noChangeShapeType="1"/>
            </p:cNvCxnSpPr>
            <p:nvPr/>
          </p:nvCxnSpPr>
          <p:spPr>
            <a:xfrm rot="16200000">
              <a:off x="15593671" y="13217555"/>
              <a:ext cx="57219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8" name="直接连接符 97"/>
            <p:cNvCxnSpPr>
              <a:cxnSpLocks noGrp="1" noRot="1" noMove="1" noResize="1" noEditPoints="1" noAdjustHandles="1" noChangeArrowheads="1" noChangeShapeType="1"/>
            </p:cNvCxnSpPr>
            <p:nvPr/>
          </p:nvCxnSpPr>
          <p:spPr>
            <a:xfrm rot="16200000">
              <a:off x="15827811"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9" name="直接连接符 98"/>
            <p:cNvCxnSpPr>
              <a:cxnSpLocks noGrp="1" noRot="1" noMove="1" noResize="1" noEditPoints="1" noAdjustHandles="1" noChangeArrowheads="1" noChangeShapeType="1"/>
            </p:cNvCxnSpPr>
            <p:nvPr/>
          </p:nvCxnSpPr>
          <p:spPr>
            <a:xfrm rot="16200000">
              <a:off x="15958960" y="13470451"/>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0" name="直接连接符 99"/>
            <p:cNvCxnSpPr>
              <a:cxnSpLocks noGrp="1" noRot="1" noMove="1" noResize="1" noEditPoints="1" noAdjustHandles="1" noChangeArrowheads="1" noChangeShapeType="1"/>
            </p:cNvCxnSpPr>
            <p:nvPr/>
          </p:nvCxnSpPr>
          <p:spPr>
            <a:xfrm rot="16200000">
              <a:off x="15826894"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1" name="直接连接符 100"/>
            <p:cNvCxnSpPr>
              <a:cxnSpLocks noGrp="1" noRot="1" noMove="1" noResize="1" noEditPoints="1" noAdjustHandles="1" noChangeArrowheads="1" noChangeShapeType="1"/>
            </p:cNvCxnSpPr>
            <p:nvPr/>
          </p:nvCxnSpPr>
          <p:spPr>
            <a:xfrm rot="16200000">
              <a:off x="16387187" y="13217555"/>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2" name="直接连接符 101"/>
            <p:cNvCxnSpPr>
              <a:cxnSpLocks noGrp="1" noRot="1" noMove="1" noResize="1" noEditPoints="1" noAdjustHandles="1" noChangeArrowheads="1" noChangeShapeType="1"/>
            </p:cNvCxnSpPr>
            <p:nvPr/>
          </p:nvCxnSpPr>
          <p:spPr>
            <a:xfrm rot="16200000">
              <a:off x="16186460"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3" name="直接连接符 102"/>
            <p:cNvCxnSpPr>
              <a:cxnSpLocks noGrp="1" noRot="1" noMove="1" noResize="1" noEditPoints="1" noAdjustHandles="1" noChangeArrowheads="1" noChangeShapeType="1"/>
            </p:cNvCxnSpPr>
            <p:nvPr/>
          </p:nvCxnSpPr>
          <p:spPr>
            <a:xfrm rot="16200000">
              <a:off x="16620872" y="13217555"/>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4" name="直接连接符 103"/>
            <p:cNvCxnSpPr>
              <a:cxnSpLocks noGrp="1" noRot="1" noMove="1" noResize="1" noEditPoints="1" noAdjustHandles="1" noChangeArrowheads="1" noChangeShapeType="1"/>
            </p:cNvCxnSpPr>
            <p:nvPr/>
          </p:nvCxnSpPr>
          <p:spPr>
            <a:xfrm rot="16200000">
              <a:off x="16711962"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5" name="直接连接符 104"/>
            <p:cNvCxnSpPr>
              <a:cxnSpLocks noGrp="1" noRot="1" noMove="1" noResize="1" noEditPoints="1" noAdjustHandles="1" noChangeArrowheads="1" noChangeShapeType="1"/>
            </p:cNvCxnSpPr>
            <p:nvPr/>
          </p:nvCxnSpPr>
          <p:spPr>
            <a:xfrm rot="16200000">
              <a:off x="16917495" y="13030759"/>
              <a:ext cx="139616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6" name="直接连接符 105"/>
            <p:cNvCxnSpPr>
              <a:cxnSpLocks noGrp="1" noRot="1" noMove="1" noResize="1" noEditPoints="1" noAdjustHandles="1" noChangeArrowheads="1" noChangeShapeType="1"/>
            </p:cNvCxnSpPr>
            <p:nvPr/>
          </p:nvCxnSpPr>
          <p:spPr>
            <a:xfrm rot="16200000">
              <a:off x="17374792" y="13217555"/>
              <a:ext cx="91551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7" name="直接连接符 106"/>
            <p:cNvCxnSpPr>
              <a:cxnSpLocks noGrp="1" noRot="1" noMove="1" noResize="1" noEditPoints="1" noAdjustHandles="1" noChangeArrowheads="1" noChangeShapeType="1"/>
            </p:cNvCxnSpPr>
            <p:nvPr/>
          </p:nvCxnSpPr>
          <p:spPr>
            <a:xfrm rot="16200000">
              <a:off x="17557436"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8" name="直接连接符 107"/>
            <p:cNvCxnSpPr>
              <a:cxnSpLocks noGrp="1" noRot="1" noMove="1" noResize="1" noEditPoints="1" noAdjustHandles="1" noChangeArrowheads="1" noChangeShapeType="1"/>
            </p:cNvCxnSpPr>
            <p:nvPr/>
          </p:nvCxnSpPr>
          <p:spPr>
            <a:xfrm rot="16200000">
              <a:off x="17791580" y="13217555"/>
              <a:ext cx="94984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9" name="直接连接符 108"/>
            <p:cNvCxnSpPr>
              <a:cxnSpLocks noGrp="1" noRot="1" noMove="1" noResize="1" noEditPoints="1" noAdjustHandles="1" noChangeArrowheads="1" noChangeShapeType="1"/>
            </p:cNvCxnSpPr>
            <p:nvPr/>
          </p:nvCxnSpPr>
          <p:spPr>
            <a:xfrm rot="16200000">
              <a:off x="18117273"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0" name="直接连接符 109"/>
            <p:cNvCxnSpPr>
              <a:cxnSpLocks noGrp="1" noRot="1" noMove="1" noResize="1" noEditPoints="1" noAdjustHandles="1" noChangeArrowheads="1" noChangeShapeType="1"/>
            </p:cNvCxnSpPr>
            <p:nvPr/>
          </p:nvCxnSpPr>
          <p:spPr>
            <a:xfrm rot="16200000">
              <a:off x="18151147" y="13217555"/>
              <a:ext cx="109862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1" name="直接连接符 110"/>
            <p:cNvCxnSpPr>
              <a:cxnSpLocks noGrp="1" noRot="1" noMove="1" noResize="1" noEditPoints="1" noAdjustHandles="1" noChangeArrowheads="1" noChangeShapeType="1"/>
            </p:cNvCxnSpPr>
            <p:nvPr/>
          </p:nvCxnSpPr>
          <p:spPr>
            <a:xfrm rot="16200000">
              <a:off x="18133519" y="13217555"/>
              <a:ext cx="15678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2" name="直接连接符 111"/>
            <p:cNvCxnSpPr>
              <a:cxnSpLocks noGrp="1" noRot="1" noMove="1" noResize="1" noEditPoints="1" noAdjustHandles="1" noChangeArrowheads="1" noChangeShapeType="1"/>
            </p:cNvCxnSpPr>
            <p:nvPr/>
          </p:nvCxnSpPr>
          <p:spPr>
            <a:xfrm rot="16200000">
              <a:off x="18367662" y="13217555"/>
              <a:ext cx="153349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3" name="直接连接符 112"/>
            <p:cNvCxnSpPr>
              <a:cxnSpLocks noGrp="1" noRot="1" noMove="1" noResize="1" noEditPoints="1" noAdjustHandles="1" noChangeArrowheads="1" noChangeShapeType="1"/>
            </p:cNvCxnSpPr>
            <p:nvPr/>
          </p:nvCxnSpPr>
          <p:spPr>
            <a:xfrm rot="16200000">
              <a:off x="1885929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4" name="直接连接符 113"/>
            <p:cNvCxnSpPr>
              <a:cxnSpLocks noGrp="1" noRot="1" noMove="1" noResize="1" noEditPoints="1" noAdjustHandles="1" noChangeArrowheads="1" noChangeShapeType="1"/>
            </p:cNvCxnSpPr>
            <p:nvPr/>
          </p:nvCxnSpPr>
          <p:spPr>
            <a:xfrm rot="16200000">
              <a:off x="19024772" y="13217555"/>
              <a:ext cx="108717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5" name="直接连接符 114"/>
            <p:cNvCxnSpPr>
              <a:cxnSpLocks noGrp="1" noRot="1" noMove="1" noResize="1" noEditPoints="1" noAdjustHandles="1" noChangeArrowheads="1" noChangeShapeType="1"/>
            </p:cNvCxnSpPr>
            <p:nvPr/>
          </p:nvCxnSpPr>
          <p:spPr>
            <a:xfrm rot="16200000">
              <a:off x="19121582"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6" name="直接连接符 115"/>
            <p:cNvCxnSpPr>
              <a:cxnSpLocks noGrp="1" noRot="1" noMove="1" noResize="1" noEditPoints="1" noAdjustHandles="1" noChangeArrowheads="1" noChangeShapeType="1"/>
            </p:cNvCxnSpPr>
            <p:nvPr/>
          </p:nvCxnSpPr>
          <p:spPr>
            <a:xfrm rot="16200000">
              <a:off x="19264175" y="13607449"/>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7" name="直接连接符 116"/>
            <p:cNvCxnSpPr>
              <a:cxnSpLocks noGrp="1" noRot="1" noMove="1" noResize="1" noEditPoints="1" noAdjustHandles="1" noChangeArrowheads="1" noChangeShapeType="1"/>
            </p:cNvCxnSpPr>
            <p:nvPr/>
          </p:nvCxnSpPr>
          <p:spPr>
            <a:xfrm rot="16200000">
              <a:off x="19578423"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8" name="直接连接符 117"/>
            <p:cNvCxnSpPr>
              <a:cxnSpLocks noGrp="1" noRot="1" noMove="1" noResize="1" noEditPoints="1" noAdjustHandles="1" noChangeArrowheads="1" noChangeShapeType="1"/>
            </p:cNvCxnSpPr>
            <p:nvPr/>
          </p:nvCxnSpPr>
          <p:spPr>
            <a:xfrm rot="16200000">
              <a:off x="20104387" y="13217555"/>
              <a:ext cx="66374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9" name="直接连接符 118"/>
            <p:cNvCxnSpPr>
              <a:cxnSpLocks noGrp="1" noRot="1" noMove="1" noResize="1" noEditPoints="1" noAdjustHandles="1" noChangeArrowheads="1" noChangeShapeType="1"/>
            </p:cNvCxnSpPr>
            <p:nvPr/>
          </p:nvCxnSpPr>
          <p:spPr>
            <a:xfrm rot="16200000">
              <a:off x="20390027"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0" name="直接连接符 119"/>
            <p:cNvCxnSpPr>
              <a:cxnSpLocks noGrp="1" noRot="1" noMove="1" noResize="1" noEditPoints="1" noAdjustHandles="1" noChangeArrowheads="1" noChangeShapeType="1"/>
            </p:cNvCxnSpPr>
            <p:nvPr/>
          </p:nvCxnSpPr>
          <p:spPr>
            <a:xfrm rot="16200000">
              <a:off x="20286571"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1" name="直接连接符 120"/>
            <p:cNvCxnSpPr>
              <a:cxnSpLocks noGrp="1" noRot="1" noMove="1" noResize="1" noEditPoints="1" noAdjustHandles="1" noChangeArrowheads="1" noChangeShapeType="1"/>
            </p:cNvCxnSpPr>
            <p:nvPr/>
          </p:nvCxnSpPr>
          <p:spPr>
            <a:xfrm rot="16200000">
              <a:off x="20337609" y="13217555"/>
              <a:ext cx="149915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2" name="直接连接符 121"/>
            <p:cNvCxnSpPr>
              <a:cxnSpLocks noGrp="1" noRot="1" noMove="1" noResize="1" noEditPoints="1" noAdjustHandles="1" noChangeArrowheads="1" noChangeShapeType="1"/>
            </p:cNvCxnSpPr>
            <p:nvPr/>
          </p:nvCxnSpPr>
          <p:spPr>
            <a:xfrm rot="16200000">
              <a:off x="21006623" y="13030759"/>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3" name="直接连接符 122"/>
            <p:cNvCxnSpPr>
              <a:cxnSpLocks noGrp="1" noRot="1" noMove="1" noResize="1" noEditPoints="1" noAdjustHandles="1" noChangeArrowheads="1" noChangeShapeType="1"/>
            </p:cNvCxnSpPr>
            <p:nvPr/>
          </p:nvCxnSpPr>
          <p:spPr>
            <a:xfrm rot="16200000">
              <a:off x="20954664" y="13217555"/>
              <a:ext cx="113295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4" name="直接连接符 123"/>
            <p:cNvCxnSpPr>
              <a:cxnSpLocks noGrp="1" noRot="1" noMove="1" noResize="1" noEditPoints="1" noAdjustHandles="1" noChangeArrowheads="1" noChangeShapeType="1"/>
            </p:cNvCxnSpPr>
            <p:nvPr/>
          </p:nvCxnSpPr>
          <p:spPr>
            <a:xfrm rot="16200000">
              <a:off x="20994260"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5" name="直接连接符 124"/>
            <p:cNvCxnSpPr>
              <a:cxnSpLocks noGrp="1" noRot="1" noMove="1" noResize="1" noEditPoints="1" noAdjustHandles="1" noChangeArrowheads="1" noChangeShapeType="1"/>
            </p:cNvCxnSpPr>
            <p:nvPr/>
          </p:nvCxnSpPr>
          <p:spPr>
            <a:xfrm rot="16200000">
              <a:off x="21365729" y="13217555"/>
              <a:ext cx="117872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6" name="直接连接符 125"/>
            <p:cNvCxnSpPr>
              <a:cxnSpLocks noGrp="1" noRot="1" noMove="1" noResize="1" noEditPoints="1" noAdjustHandles="1" noChangeArrowheads="1" noChangeShapeType="1"/>
            </p:cNvCxnSpPr>
            <p:nvPr/>
          </p:nvCxnSpPr>
          <p:spPr>
            <a:xfrm rot="16200000">
              <a:off x="21794420" y="13217555"/>
              <a:ext cx="75530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7" name="直接连接符 126"/>
            <p:cNvCxnSpPr>
              <a:cxnSpLocks noGrp="1" noRot="1" noMove="1" noResize="1" noEditPoints="1" noAdjustHandles="1" noChangeArrowheads="1" noChangeShapeType="1"/>
            </p:cNvCxnSpPr>
            <p:nvPr/>
          </p:nvCxnSpPr>
          <p:spPr>
            <a:xfrm rot="16200000">
              <a:off x="22091502"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8" name="直接连接符 127"/>
            <p:cNvCxnSpPr>
              <a:cxnSpLocks noGrp="1" noRot="1" noMove="1" noResize="1" noEditPoints="1" noAdjustHandles="1" noChangeArrowheads="1" noChangeShapeType="1"/>
            </p:cNvCxnSpPr>
            <p:nvPr/>
          </p:nvCxnSpPr>
          <p:spPr>
            <a:xfrm rot="16200000">
              <a:off x="22050989"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9" name="直接连接符 128"/>
            <p:cNvCxnSpPr>
              <a:cxnSpLocks noGrp="1" noRot="1" noMove="1" noResize="1" noEditPoints="1" noAdjustHandles="1" noChangeArrowheads="1" noChangeShapeType="1"/>
            </p:cNvCxnSpPr>
            <p:nvPr/>
          </p:nvCxnSpPr>
          <p:spPr>
            <a:xfrm rot="16200000">
              <a:off x="22267963"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0" name="直接连接符 129"/>
            <p:cNvCxnSpPr>
              <a:cxnSpLocks noGrp="1" noRot="1" noMove="1" noResize="1" noEditPoints="1" noAdjustHandles="1" noChangeArrowheads="1" noChangeShapeType="1"/>
            </p:cNvCxnSpPr>
            <p:nvPr/>
          </p:nvCxnSpPr>
          <p:spPr>
            <a:xfrm rot="16200000">
              <a:off x="22759594"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1" name="直接连接符 130"/>
            <p:cNvCxnSpPr>
              <a:cxnSpLocks noGrp="1" noRot="1" noMove="1" noResize="1" noEditPoints="1" noAdjustHandles="1" noChangeArrowheads="1" noChangeShapeType="1"/>
            </p:cNvCxnSpPr>
            <p:nvPr/>
          </p:nvCxnSpPr>
          <p:spPr>
            <a:xfrm rot="16200000">
              <a:off x="22650418" y="13217555"/>
              <a:ext cx="121305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2" name="直接连接符 131"/>
            <p:cNvCxnSpPr>
              <a:cxnSpLocks noGrp="1" noRot="1" noMove="1" noResize="1" noEditPoints="1" noAdjustHandles="1" noChangeArrowheads="1" noChangeShapeType="1"/>
            </p:cNvCxnSpPr>
            <p:nvPr/>
          </p:nvCxnSpPr>
          <p:spPr>
            <a:xfrm rot="16200000">
              <a:off x="22747231"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3" name="直接连接符 132"/>
            <p:cNvCxnSpPr>
              <a:cxnSpLocks noGrp="1" noRot="1" noMove="1" noResize="1" noEditPoints="1" noAdjustHandles="1" noChangeArrowheads="1" noChangeShapeType="1"/>
            </p:cNvCxnSpPr>
            <p:nvPr/>
          </p:nvCxnSpPr>
          <p:spPr>
            <a:xfrm rot="16200000">
              <a:off x="23050038" y="13607449"/>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4" name="直接连接符 133"/>
            <p:cNvCxnSpPr>
              <a:cxnSpLocks noGrp="1" noRot="1" noMove="1" noResize="1" noEditPoints="1" noAdjustHandles="1" noChangeArrowheads="1" noChangeShapeType="1"/>
            </p:cNvCxnSpPr>
            <p:nvPr/>
          </p:nvCxnSpPr>
          <p:spPr>
            <a:xfrm rot="16200000">
              <a:off x="23164018"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5" name="直接连接符 134"/>
            <p:cNvCxnSpPr>
              <a:cxnSpLocks noGrp="1" noRot="1" noMove="1" noResize="1" noEditPoints="1" noAdjustHandles="1" noChangeArrowheads="1" noChangeShapeType="1"/>
            </p:cNvCxnSpPr>
            <p:nvPr/>
          </p:nvCxnSpPr>
          <p:spPr>
            <a:xfrm rot="16200000">
              <a:off x="23827307"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6" name="直接连接符 135"/>
            <p:cNvCxnSpPr>
              <a:cxnSpLocks noGrp="1" noRot="1" noMove="1" noResize="1" noEditPoints="1" noAdjustHandles="1" noChangeArrowheads="1" noChangeShapeType="1"/>
            </p:cNvCxnSpPr>
            <p:nvPr/>
          </p:nvCxnSpPr>
          <p:spPr>
            <a:xfrm rot="16200000">
              <a:off x="23615135"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7" name="直接连接符 136"/>
            <p:cNvCxnSpPr>
              <a:cxnSpLocks noGrp="1" noRot="1" noMove="1" noResize="1" noEditPoints="1" noAdjustHandles="1" noChangeArrowheads="1" noChangeShapeType="1"/>
            </p:cNvCxnSpPr>
            <p:nvPr/>
          </p:nvCxnSpPr>
          <p:spPr>
            <a:xfrm rot="16200000">
              <a:off x="23900776"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8" name="直接连接符 137"/>
            <p:cNvCxnSpPr>
              <a:cxnSpLocks noGrp="1" noRot="1" noMove="1" noResize="1" noEditPoints="1" noAdjustHandles="1" noChangeArrowheads="1" noChangeShapeType="1"/>
            </p:cNvCxnSpPr>
            <p:nvPr/>
          </p:nvCxnSpPr>
          <p:spPr>
            <a:xfrm rot="16200000">
              <a:off x="24180690"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9" name="直接连接符 138"/>
            <p:cNvCxnSpPr>
              <a:cxnSpLocks noGrp="1" noRot="1" noMove="1" noResize="1" noEditPoints="1" noAdjustHandles="1" noChangeArrowheads="1" noChangeShapeType="1"/>
            </p:cNvCxnSpPr>
            <p:nvPr/>
          </p:nvCxnSpPr>
          <p:spPr>
            <a:xfrm rot="16200000">
              <a:off x="24420608"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grpSp>
      <p:pic>
        <p:nvPicPr>
          <p:cNvPr id="8" name="图片 7" descr="有钟表的自行车"/>
          <p:cNvPicPr>
            <a:picLocks noGrp="1" noRot="1" noChangeAspect="1" noMove="1" noResize="1" noEditPoints="1" noAdjustHandles="1" noChangeArrowheads="1" noChangeShapeType="1" noCrop="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0" rev="0"/>
            </a:camera>
            <a:lightRig rig="threePt" dir="t"/>
          </a:scene3d>
        </p:spPr>
      </p:pic>
      <p:pic>
        <p:nvPicPr>
          <p:cNvPr id="7" name="图片 6" descr="有钟表的自行车"/>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1315" y="9070"/>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10800000" rev="0"/>
            </a:camera>
            <a:lightRig rig="threePt" dir="t"/>
          </a:scene3d>
        </p:spPr>
      </p:pic>
      <p:sp>
        <p:nvSpPr>
          <p:cNvPr id="5" name="矩形 4"/>
          <p:cNvSpPr>
            <a:spLocks noGrp="1" noRot="1" noMove="1" noResize="1" noEditPoints="1" noAdjustHandles="1" noChangeArrowheads="1" noChangeShapeType="1"/>
          </p:cNvSpPr>
          <p:nvPr/>
        </p:nvSpPr>
        <p:spPr>
          <a:xfrm>
            <a:off x="-19636" y="-3536"/>
            <a:ext cx="12211635" cy="6858000"/>
          </a:xfrm>
          <a:prstGeom prst="rect">
            <a:avLst/>
          </a:prstGeom>
          <a:gradFill>
            <a:gsLst>
              <a:gs pos="0">
                <a:schemeClr val="accent1">
                  <a:alpha val="86000"/>
                </a:schemeClr>
              </a:gs>
              <a:gs pos="98000">
                <a:srgbClr val="FFA015">
                  <a:alpha val="85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p:cNvSpPr txBox="1"/>
          <p:nvPr/>
        </p:nvSpPr>
        <p:spPr>
          <a:xfrm>
            <a:off x="754857" y="2142083"/>
            <a:ext cx="11127582" cy="1477328"/>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r>
              <a:rPr lang="en-US" altLang="zh-CN" sz="9600" b="1" dirty="0">
                <a:solidFill>
                  <a:schemeClr val="bg1"/>
                </a:solidFill>
                <a:latin typeface="Arial" panose="020B0604020202020204" pitchFamily="34" charset="0"/>
                <a:ea typeface="微软雅黑" panose="020B0503020204020204" pitchFamily="34" charset="-122"/>
              </a:rPr>
              <a:t>01 </a:t>
            </a:r>
            <a:r>
              <a:rPr lang="zh-CN" altLang="en-US" sz="9600" b="1" dirty="0">
                <a:solidFill>
                  <a:schemeClr val="bg1"/>
                </a:solidFill>
                <a:latin typeface="Arial" panose="020B0604020202020204" pitchFamily="34" charset="0"/>
                <a:ea typeface="微软雅黑" panose="020B0503020204020204" pitchFamily="34" charset="-122"/>
              </a:rPr>
              <a:t>上半年业绩汇报</a:t>
            </a:r>
            <a:endParaRPr lang="zh-CN" altLang="en-US" sz="9600" b="1" dirty="0">
              <a:solidFill>
                <a:schemeClr val="bg1"/>
              </a:solidFill>
              <a:latin typeface="Arial" panose="020B0604020202020204" pitchFamily="34" charset="0"/>
              <a:ea typeface="微软雅黑" panose="020B0503020204020204" pitchFamily="34" charset="-122"/>
            </a:endParaRPr>
          </a:p>
        </p:txBody>
      </p: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a:spLocks noGrp="1" noRot="1" noMove="1" noResize="1" noEditPoints="1" noAdjustHandles="1" noChangeArrowheads="1" noChangeShapeType="1"/>
          </p:cNvSpPr>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141" name="图片 1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grpSp>
        <p:nvGrpSpPr>
          <p:cNvPr id="71" name="组合 70"/>
          <p:cNvGrpSpPr/>
          <p:nvPr/>
        </p:nvGrpSpPr>
        <p:grpSpPr>
          <a:xfrm>
            <a:off x="832653" y="4730225"/>
            <a:ext cx="3373045" cy="468000"/>
            <a:chOff x="824302" y="4317743"/>
            <a:chExt cx="3145365" cy="468000"/>
          </a:xfrm>
        </p:grpSpPr>
        <p:sp>
          <p:nvSpPr>
            <p:cNvPr id="2" name="文本框 1"/>
            <p:cNvSpPr txBox="1"/>
            <p:nvPr/>
          </p:nvSpPr>
          <p:spPr>
            <a:xfrm>
              <a:off x="1274100" y="4367786"/>
              <a:ext cx="2695567"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上半年</a:t>
              </a:r>
              <a:r>
                <a:rPr lang="zh-CN" altLang="en-US" sz="2400" b="1" dirty="0">
                  <a:solidFill>
                    <a:schemeClr val="bg1"/>
                  </a:solidFill>
                  <a:latin typeface="Arial" panose="020B0604020202020204" pitchFamily="34" charset="0"/>
                  <a:ea typeface="微软雅黑" panose="020B0503020204020204" pitchFamily="34" charset="-122"/>
                </a:rPr>
                <a:t>销售概况</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4" name="图形 3" descr="徽章关注 纯色填充"/>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6" name="组合 165"/>
          <p:cNvGrpSpPr/>
          <p:nvPr/>
        </p:nvGrpSpPr>
        <p:grpSpPr>
          <a:xfrm>
            <a:off x="4278723" y="4730225"/>
            <a:ext cx="2919140" cy="468000"/>
            <a:chOff x="824302" y="4317743"/>
            <a:chExt cx="2919140" cy="468000"/>
          </a:xfrm>
        </p:grpSpPr>
        <p:sp>
          <p:nvSpPr>
            <p:cNvPr id="167" name="文本框 166"/>
            <p:cNvSpPr txBox="1"/>
            <p:nvPr/>
          </p:nvSpPr>
          <p:spPr>
            <a:xfrm>
              <a:off x="1149599" y="4367077"/>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销量</a:t>
              </a:r>
              <a:r>
                <a:rPr lang="zh-CN" altLang="en-US" sz="2400" b="1" dirty="0">
                  <a:solidFill>
                    <a:schemeClr val="bg1"/>
                  </a:solidFill>
                  <a:latin typeface="Arial" panose="020B0604020202020204" pitchFamily="34" charset="0"/>
                  <a:ea typeface="微软雅黑" panose="020B0503020204020204" pitchFamily="34" charset="-122"/>
                </a:rPr>
                <a:t>分布</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68" name="图形 167" descr="徽章关注 纯色填充"/>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9" name="组合 168"/>
          <p:cNvGrpSpPr/>
          <p:nvPr/>
        </p:nvGrpSpPr>
        <p:grpSpPr>
          <a:xfrm>
            <a:off x="7393970" y="4730225"/>
            <a:ext cx="3109470" cy="468000"/>
            <a:chOff x="824302" y="4317743"/>
            <a:chExt cx="3109470" cy="468000"/>
          </a:xfrm>
        </p:grpSpPr>
        <p:sp>
          <p:nvSpPr>
            <p:cNvPr id="170" name="文本框 169"/>
            <p:cNvSpPr txBox="1"/>
            <p:nvPr/>
          </p:nvSpPr>
          <p:spPr>
            <a:xfrm>
              <a:off x="1339929" y="4364234"/>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a:solidFill>
                    <a:schemeClr val="bg1"/>
                  </a:solidFill>
                  <a:latin typeface="Arial" panose="020B0604020202020204" pitchFamily="34" charset="0"/>
                  <a:ea typeface="微软雅黑" panose="020B0503020204020204" pitchFamily="34" charset="-122"/>
                </a:rPr>
                <a:t>热销车型销量</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71" name="图形 170" descr="徽章关注 纯色填充"/>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cxnSp>
        <p:nvCxnSpPr>
          <p:cNvPr id="3" name="直接连接符 2"/>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1234332" y="432338"/>
            <a:ext cx="441146" cy="369332"/>
          </a:xfrm>
          <a:prstGeom prst="rect">
            <a:avLst/>
          </a:prstGeom>
          <a:noFill/>
        </p:spPr>
        <p:txBody>
          <a:bodyPr wrap="none" rtlCol="0">
            <a:spAutoFit/>
          </a:bodyPr>
          <a:lstStyle/>
          <a:p>
            <a:r>
              <a:rPr lang="en-US" altLang="zh-CN" b="1" dirty="0">
                <a:solidFill>
                  <a:schemeClr val="bg1"/>
                </a:solidFill>
                <a:latin typeface="Arial" panose="020B0604020202020204" pitchFamily="34" charset="0"/>
                <a:ea typeface="微软雅黑" panose="020B0503020204020204" pitchFamily="34" charset="-122"/>
              </a:rPr>
              <a:t>03</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11" name="L 形 10"/>
          <p:cNvSpPr/>
          <p:nvPr/>
        </p:nvSpPr>
        <p:spPr>
          <a:xfrm rot="13500000">
            <a:off x="10871891"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7" name="L 形 56"/>
          <p:cNvSpPr/>
          <p:nvPr/>
        </p:nvSpPr>
        <p:spPr>
          <a:xfrm rot="13500000">
            <a:off x="11049692"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2149875" y="4522047"/>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8" name="图片 7" descr="有钟表的自行车"/>
          <p:cNvPicPr>
            <a:picLocks noGrp="1" noRot="1" noChangeAspect="1" noMove="1" noResize="1" noEditPoints="1" noAdjustHandles="1" noChangeArrowheads="1" noChangeShapeType="1" noCrop="1"/>
          </p:cNvPicPr>
          <p:nvPr/>
        </p:nvPicPr>
        <p:blipFill rotWithShape="1">
          <a:blip r:embed="rId5">
            <a:alphaModFix amt="4000"/>
            <a:extLst>
              <a:ext uri="{BEBA8EAE-BF5A-486C-A8C5-ECC9F3942E4B}">
                <a14:imgProps xmlns:a14="http://schemas.microsoft.com/office/drawing/2010/main">
                  <a14:imgLayer r:embed="rId6">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7">
            <a:alphaModFix amt="5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365400" y="700323"/>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4" name="矩形: 对角圆角 40"/>
          <p:cNvSpPr/>
          <p:nvPr/>
        </p:nvSpPr>
        <p:spPr>
          <a:xfrm>
            <a:off x="950403" y="2117460"/>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sp>
        <p:nvSpPr>
          <p:cNvPr id="5" name="文本框 4"/>
          <p:cNvSpPr txBox="1"/>
          <p:nvPr/>
        </p:nvSpPr>
        <p:spPr>
          <a:xfrm>
            <a:off x="1080293" y="692811"/>
            <a:ext cx="555143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公司上半年销售概况</a:t>
            </a:r>
            <a:endParaRPr kumimoji="0" lang="zh-CN" altLang="en-US" sz="3200" b="1" i="0" u="none" strike="noStrike" kern="1200" cap="none" spc="0" normalizeH="0" baseline="0" noProof="0" dirty="0">
              <a:ln>
                <a:noFill/>
              </a:ln>
              <a:effectLst>
                <a:glow>
                  <a:schemeClr val="accent1">
                    <a:alpha val="40000"/>
                  </a:schemeClr>
                </a:glow>
                <a:reflection stA="7000" endPos="51000" dist="101600" dir="5400000" sy="-100000" algn="bl" rotWithShape="0"/>
              </a:effectLst>
              <a:uLnTx/>
              <a:uFillTx/>
              <a:latin typeface="Arial" panose="020B0604020202020204" pitchFamily="34" charset="0"/>
              <a:ea typeface="微软雅黑" panose="020B0503020204020204" pitchFamily="34" charset="-122"/>
            </a:endParaRPr>
          </a:p>
        </p:txBody>
      </p:sp>
      <p:sp>
        <p:nvSpPr>
          <p:cNvPr id="16" name="矩形 15"/>
          <p:cNvSpPr/>
          <p:nvPr/>
        </p:nvSpPr>
        <p:spPr>
          <a:xfrm>
            <a:off x="0" y="6726557"/>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graphicFrame>
        <p:nvGraphicFramePr>
          <p:cNvPr id="18" name="图表 17"/>
          <p:cNvGraphicFramePr/>
          <p:nvPr/>
        </p:nvGraphicFramePr>
        <p:xfrm>
          <a:off x="7373750" y="2737060"/>
          <a:ext cx="5149487" cy="3823231"/>
        </p:xfrm>
        <a:graphic>
          <a:graphicData uri="http://schemas.openxmlformats.org/drawingml/2006/chart">
            <c:chart xmlns:c="http://schemas.openxmlformats.org/drawingml/2006/chart" xmlns:r="http://schemas.openxmlformats.org/officeDocument/2006/relationships" r:id="rId1"/>
          </a:graphicData>
        </a:graphic>
      </p:graphicFrame>
      <p:grpSp>
        <p:nvGrpSpPr>
          <p:cNvPr id="26" name="组合 25"/>
          <p:cNvGrpSpPr/>
          <p:nvPr/>
        </p:nvGrpSpPr>
        <p:grpSpPr>
          <a:xfrm>
            <a:off x="251445" y="1438162"/>
            <a:ext cx="7105534" cy="5116578"/>
            <a:chOff x="482585" y="1410735"/>
            <a:chExt cx="6873448" cy="5116578"/>
          </a:xfrm>
        </p:grpSpPr>
        <p:sp>
          <p:nvSpPr>
            <p:cNvPr id="6" name="矩形: 圆角 50"/>
            <p:cNvSpPr/>
            <p:nvPr/>
          </p:nvSpPr>
          <p:spPr>
            <a:xfrm>
              <a:off x="482585" y="1600200"/>
              <a:ext cx="6873448" cy="4927113"/>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圆角 497"/>
            <p:cNvSpPr>
              <a:spLocks noChangeAspect="1"/>
            </p:cNvSpPr>
            <p:nvPr/>
          </p:nvSpPr>
          <p:spPr>
            <a:xfrm>
              <a:off x="6696379" y="1684020"/>
              <a:ext cx="254044"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631379" y="1410735"/>
              <a:ext cx="3125860" cy="432000"/>
              <a:chOff x="767587" y="2326849"/>
              <a:chExt cx="1701708" cy="432000"/>
            </a:xfrm>
            <a:effectLst>
              <a:outerShdw blurRad="50800" dist="38100" dir="2700000" algn="tl" rotWithShape="0">
                <a:prstClr val="black">
                  <a:alpha val="22000"/>
                </a:prstClr>
              </a:outerShdw>
            </a:effectLst>
          </p:grpSpPr>
          <p:sp>
            <p:nvSpPr>
              <p:cNvPr id="19" name="箭头: 五边形 18"/>
              <p:cNvSpPr/>
              <p:nvPr/>
            </p:nvSpPr>
            <p:spPr>
              <a:xfrm>
                <a:off x="818199" y="2326849"/>
                <a:ext cx="1651096"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平台上半年度销售数据</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20" name="矩形 19"/>
              <p:cNvSpPr/>
              <p:nvPr/>
            </p:nvSpPr>
            <p:spPr>
              <a:xfrm>
                <a:off x="767587" y="2326849"/>
                <a:ext cx="108000"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文本框 24"/>
          <p:cNvSpPr txBox="1"/>
          <p:nvPr/>
        </p:nvSpPr>
        <p:spPr>
          <a:xfrm>
            <a:off x="399580" y="2151351"/>
            <a:ext cx="6861559" cy="872034"/>
          </a:xfrm>
          <a:prstGeom prst="rect">
            <a:avLst/>
          </a:prstGeom>
          <a:noFill/>
        </p:spPr>
        <p:txBody>
          <a:bodyPr wrap="square" rtlCol="0">
            <a:spAutoFit/>
          </a:bodyPr>
          <a:lstStyle/>
          <a:p>
            <a:pPr>
              <a:lnSpc>
                <a:spcPct val="150000"/>
              </a:lnSpc>
            </a:pPr>
            <a:r>
              <a:rPr lang="zh-CN" altLang="en-US" b="1">
                <a:latin typeface="Arial" panose="020B0604020202020204" pitchFamily="34" charset="0"/>
                <a:ea typeface="微软雅黑" panose="020B0503020204020204" pitchFamily="34" charset="-122"/>
              </a:rPr>
              <a:t>      截至目前，公司总营业额为</a:t>
            </a:r>
            <a:r>
              <a:rPr lang="en-US" altLang="zh-CN" b="1">
                <a:solidFill>
                  <a:schemeClr val="accent1"/>
                </a:solidFill>
                <a:latin typeface="Arial" panose="020B0604020202020204" pitchFamily="34" charset="0"/>
                <a:ea typeface="微软雅黑" panose="020B0503020204020204" pitchFamily="34" charset="-122"/>
              </a:rPr>
              <a:t>840</a:t>
            </a:r>
            <a:r>
              <a:rPr lang="zh-CN" altLang="en-US" b="1">
                <a:solidFill>
                  <a:schemeClr val="accent1"/>
                </a:solidFill>
                <a:latin typeface="Arial" panose="020B0604020202020204" pitchFamily="34" charset="0"/>
                <a:ea typeface="微软雅黑" panose="020B0503020204020204" pitchFamily="34" charset="-122"/>
              </a:rPr>
              <a:t>万</a:t>
            </a:r>
            <a:r>
              <a:rPr lang="zh-CN" altLang="en-US" b="1">
                <a:latin typeface="Arial" panose="020B0604020202020204" pitchFamily="34" charset="0"/>
                <a:ea typeface="微软雅黑" panose="020B0503020204020204" pitchFamily="34" charset="-122"/>
              </a:rPr>
              <a:t>，</a:t>
            </a:r>
            <a:r>
              <a:rPr lang="en-US" altLang="zh-CN" b="1">
                <a:latin typeface="Arial" panose="020B0604020202020204" pitchFamily="34" charset="0"/>
                <a:ea typeface="微软雅黑" panose="020B0503020204020204" pitchFamily="34" charset="-122"/>
              </a:rPr>
              <a:t>2</a:t>
            </a:r>
            <a:r>
              <a:rPr lang="zh-CN" altLang="en-US" b="1">
                <a:latin typeface="Arial" panose="020B0604020202020204" pitchFamily="34" charset="0"/>
                <a:ea typeface="微软雅黑" panose="020B0503020204020204" pitchFamily="34" charset="-122"/>
              </a:rPr>
              <a:t>月到</a:t>
            </a:r>
            <a:r>
              <a:rPr lang="en-US" altLang="zh-CN" b="1">
                <a:latin typeface="Arial" panose="020B0604020202020204" pitchFamily="34" charset="0"/>
                <a:ea typeface="微软雅黑" panose="020B0503020204020204" pitchFamily="34" charset="-122"/>
              </a:rPr>
              <a:t>6</a:t>
            </a:r>
            <a:r>
              <a:rPr lang="zh-CN" altLang="en-US" b="1">
                <a:latin typeface="Arial" panose="020B0604020202020204" pitchFamily="34" charset="0"/>
                <a:ea typeface="微软雅黑" panose="020B0503020204020204" pitchFamily="34" charset="-122"/>
              </a:rPr>
              <a:t>月平均环比增长</a:t>
            </a:r>
            <a:r>
              <a:rPr lang="en-US" altLang="zh-CN" b="1">
                <a:solidFill>
                  <a:schemeClr val="accent1"/>
                </a:solidFill>
                <a:latin typeface="Arial" panose="020B0604020202020204" pitchFamily="34" charset="0"/>
                <a:ea typeface="微软雅黑" panose="020B0503020204020204" pitchFamily="34" charset="-122"/>
              </a:rPr>
              <a:t>36.5%</a:t>
            </a:r>
            <a:r>
              <a:rPr lang="zh-CN" altLang="en-US" b="1">
                <a:solidFill>
                  <a:schemeClr val="accent1"/>
                </a:solidFill>
                <a:latin typeface="Arial" panose="020B0604020202020204" pitchFamily="34" charset="0"/>
                <a:ea typeface="微软雅黑" panose="020B0503020204020204" pitchFamily="34" charset="-122"/>
              </a:rPr>
              <a:t>，</a:t>
            </a:r>
            <a:r>
              <a:rPr lang="zh-CN" altLang="en-US" b="1">
                <a:latin typeface="Arial" panose="020B0604020202020204" pitchFamily="34" charset="0"/>
                <a:ea typeface="微软雅黑" panose="020B0503020204020204" pitchFamily="34" charset="-122"/>
              </a:rPr>
              <a:t>整体呈增长趋势。</a:t>
            </a:r>
            <a:endParaRPr lang="zh-CN" altLang="en-US" b="1" dirty="0">
              <a:latin typeface="Arial" panose="020B0604020202020204" pitchFamily="34" charset="0"/>
              <a:ea typeface="微软雅黑" panose="020B0503020204020204" pitchFamily="34" charset="-122"/>
            </a:endParaRPr>
          </a:p>
        </p:txBody>
      </p:sp>
      <p:sp>
        <p:nvSpPr>
          <p:cNvPr id="28" name="矩形: 圆角 50"/>
          <p:cNvSpPr/>
          <p:nvPr/>
        </p:nvSpPr>
        <p:spPr>
          <a:xfrm>
            <a:off x="7395332" y="1636802"/>
            <a:ext cx="4554180" cy="4927113"/>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圆角 497"/>
          <p:cNvSpPr>
            <a:spLocks noChangeAspect="1"/>
          </p:cNvSpPr>
          <p:nvPr/>
        </p:nvSpPr>
        <p:spPr>
          <a:xfrm>
            <a:off x="16055822" y="1481859"/>
            <a:ext cx="164531"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p:cNvGrpSpPr/>
          <p:nvPr/>
        </p:nvGrpSpPr>
        <p:grpSpPr>
          <a:xfrm>
            <a:off x="7516357" y="1475177"/>
            <a:ext cx="2470334" cy="432000"/>
            <a:chOff x="-1314814" y="3856334"/>
            <a:chExt cx="2076504" cy="432000"/>
          </a:xfrm>
          <a:effectLst>
            <a:outerShdw blurRad="50800" dist="38100" dir="2700000" algn="tl" rotWithShape="0">
              <a:prstClr val="black">
                <a:alpha val="22000"/>
              </a:prstClr>
            </a:outerShdw>
          </a:effectLst>
        </p:grpSpPr>
        <p:sp>
          <p:nvSpPr>
            <p:cNvPr id="31" name="箭头: 五边形 30"/>
            <p:cNvSpPr/>
            <p:nvPr/>
          </p:nvSpPr>
          <p:spPr>
            <a:xfrm>
              <a:off x="-1189614" y="3856334"/>
              <a:ext cx="1951304"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平台销售占比</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32" name="矩形 31"/>
            <p:cNvSpPr/>
            <p:nvPr/>
          </p:nvSpPr>
          <p:spPr>
            <a:xfrm>
              <a:off x="-1314814" y="3856334"/>
              <a:ext cx="108000"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圆角 497"/>
          <p:cNvSpPr>
            <a:spLocks noChangeAspect="1"/>
          </p:cNvSpPr>
          <p:nvPr/>
        </p:nvSpPr>
        <p:spPr>
          <a:xfrm>
            <a:off x="11517806" y="1771011"/>
            <a:ext cx="254044" cy="254044"/>
          </a:xfrm>
          <a:prstGeom prst="roundRect">
            <a:avLst>
              <a:gd name="adj" fmla="val 50000"/>
            </a:avLst>
          </a:prstGeom>
          <a:solidFill>
            <a:schemeClr val="bg1">
              <a:alpha val="55000"/>
            </a:scheme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nvSpPr>
        <p:spPr>
          <a:xfrm>
            <a:off x="7501526" y="5126003"/>
            <a:ext cx="4581790" cy="873957"/>
          </a:xfrm>
          <a:prstGeom prst="rect">
            <a:avLst/>
          </a:prstGeom>
          <a:noFill/>
        </p:spPr>
        <p:txBody>
          <a:bodyPr wrap="square" rtlCol="0">
            <a:spAutoFit/>
          </a:bodyPr>
          <a:lstStyle/>
          <a:p>
            <a:pPr>
              <a:lnSpc>
                <a:spcPct val="150000"/>
              </a:lnSpc>
            </a:pPr>
            <a:r>
              <a:rPr lang="zh-CN" altLang="en-US" b="1" dirty="0">
                <a:solidFill>
                  <a:srgbClr val="FF0000"/>
                </a:solidFill>
                <a:latin typeface="Arial" panose="020B0604020202020204" pitchFamily="34" charset="0"/>
                <a:ea typeface="微软雅黑" panose="020B0503020204020204" pitchFamily="34" charset="-122"/>
              </a:rPr>
              <a:t>     </a:t>
            </a:r>
            <a:r>
              <a:rPr lang="zh-CN" altLang="en-US" b="1" dirty="0">
                <a:latin typeface="Arial" panose="020B0604020202020204" pitchFamily="34" charset="0"/>
                <a:ea typeface="微软雅黑" panose="020B0503020204020204" pitchFamily="34" charset="-122"/>
              </a:rPr>
              <a:t> </a:t>
            </a:r>
            <a:r>
              <a:rPr lang="zh-CN" altLang="en-US" b="1">
                <a:latin typeface="Arial" panose="020B0604020202020204" pitchFamily="34" charset="0"/>
                <a:ea typeface="微软雅黑" panose="020B0503020204020204" pitchFamily="34" charset="-122"/>
              </a:rPr>
              <a:t>抖音、天猫、京东的</a:t>
            </a:r>
            <a:r>
              <a:rPr lang="zh-CN" altLang="en-US" b="1">
                <a:solidFill>
                  <a:srgbClr val="FF0000"/>
                </a:solidFill>
                <a:latin typeface="Arial" panose="020B0604020202020204" pitchFamily="34" charset="0"/>
                <a:ea typeface="微软雅黑" panose="020B0503020204020204" pitchFamily="34" charset="-122"/>
              </a:rPr>
              <a:t>销售额占比为</a:t>
            </a:r>
            <a:r>
              <a:rPr lang="en-US" altLang="zh-CN" b="1">
                <a:solidFill>
                  <a:srgbClr val="FF0000"/>
                </a:solidFill>
                <a:latin typeface="Arial" panose="020B0604020202020204" pitchFamily="34" charset="0"/>
                <a:ea typeface="微软雅黑" panose="020B0503020204020204" pitchFamily="34" charset="-122"/>
              </a:rPr>
              <a:t>35%</a:t>
            </a:r>
            <a:r>
              <a:rPr lang="zh-CN" altLang="en-US" b="1">
                <a:solidFill>
                  <a:srgbClr val="FF0000"/>
                </a:solidFill>
                <a:latin typeface="Arial" panose="020B0604020202020204" pitchFamily="34" charset="0"/>
                <a:ea typeface="微软雅黑" panose="020B0503020204020204" pitchFamily="34" charset="-122"/>
              </a:rPr>
              <a:t>、</a:t>
            </a:r>
            <a:r>
              <a:rPr lang="en-US" altLang="zh-CN" b="1">
                <a:solidFill>
                  <a:srgbClr val="FF0000"/>
                </a:solidFill>
                <a:latin typeface="Arial" panose="020B0604020202020204" pitchFamily="34" charset="0"/>
                <a:ea typeface="微软雅黑" panose="020B0503020204020204" pitchFamily="34" charset="-122"/>
              </a:rPr>
              <a:t>35%</a:t>
            </a:r>
            <a:r>
              <a:rPr lang="zh-CN" altLang="en-US" b="1">
                <a:solidFill>
                  <a:srgbClr val="FF0000"/>
                </a:solidFill>
                <a:latin typeface="Arial" panose="020B0604020202020204" pitchFamily="34" charset="0"/>
                <a:ea typeface="微软雅黑" panose="020B0503020204020204" pitchFamily="34" charset="-122"/>
              </a:rPr>
              <a:t>、</a:t>
            </a:r>
            <a:r>
              <a:rPr lang="en-US" altLang="zh-CN" b="1">
                <a:solidFill>
                  <a:srgbClr val="FF0000"/>
                </a:solidFill>
                <a:latin typeface="Arial" panose="020B0604020202020204" pitchFamily="34" charset="0"/>
                <a:ea typeface="微软雅黑" panose="020B0503020204020204" pitchFamily="34" charset="-122"/>
              </a:rPr>
              <a:t>30%</a:t>
            </a:r>
            <a:r>
              <a:rPr lang="zh-CN" altLang="en-US" b="1">
                <a:solidFill>
                  <a:srgbClr val="FF0000"/>
                </a:solidFill>
                <a:latin typeface="Arial" panose="020B0604020202020204" pitchFamily="34" charset="0"/>
                <a:ea typeface="微软雅黑" panose="020B0503020204020204" pitchFamily="34" charset="-122"/>
              </a:rPr>
              <a:t>。</a:t>
            </a:r>
            <a:endParaRPr lang="zh-CN" altLang="en-US" dirty="0">
              <a:latin typeface="Arial" panose="020B0604020202020204" pitchFamily="34" charset="0"/>
              <a:ea typeface="微软雅黑" panose="020B0503020204020204" pitchFamily="34" charset="-122"/>
            </a:endParaRPr>
          </a:p>
        </p:txBody>
      </p:sp>
      <p:sp>
        <p:nvSpPr>
          <p:cNvPr id="38" name="矩形: 对角圆角 40"/>
          <p:cNvSpPr/>
          <p:nvPr/>
        </p:nvSpPr>
        <p:spPr>
          <a:xfrm rot="10800000">
            <a:off x="10555749" y="2247080"/>
            <a:ext cx="826165" cy="794201"/>
          </a:xfrm>
          <a:prstGeom prst="round2DiagRect">
            <a:avLst>
              <a:gd name="adj1" fmla="val 50000"/>
              <a:gd name="adj2" fmla="val 0"/>
            </a:avLst>
          </a:prstGeom>
          <a:gradFill>
            <a:gsLst>
              <a:gs pos="0">
                <a:schemeClr val="accent4">
                  <a:lumMod val="20000"/>
                  <a:lumOff val="80000"/>
                  <a:alpha val="35000"/>
                </a:schemeClr>
              </a:gs>
              <a:gs pos="98000">
                <a:schemeClr val="bg1"/>
              </a:gs>
            </a:gsLst>
            <a:lin ang="0" scaled="0"/>
          </a:gradFill>
          <a:ln w="12700" cap="flat" cmpd="sng" algn="ctr">
            <a:noFill/>
            <a:prstDash val="solid"/>
            <a:miter lim="800000"/>
          </a:ln>
          <a:effectLst>
            <a:outerShdw blurRad="330200" dist="190500" dir="10800000" sx="90000" sy="90000" algn="r" rotWithShape="0">
              <a:schemeClr val="accent1">
                <a:alpha val="15000"/>
              </a:schemeClr>
            </a:outerShdw>
            <a:reflection stA="45000" endPos="25000" dist="508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 b="1" i="0" strike="noStrike" kern="0" cap="none" spc="0" normalizeH="0" noProof="0" dirty="0" err="1">
                <a:ln>
                  <a:noFill/>
                </a:ln>
                <a:solidFill>
                  <a:srgbClr val="1D78FA"/>
                </a:solidFill>
                <a:effectLst/>
                <a:uLnTx/>
                <a:uFillTx/>
                <a:latin typeface="Arial" panose="020B0604020202020204" pitchFamily="34" charset="0"/>
                <a:ea typeface="微软雅黑" panose="020B0503020204020204" pitchFamily="34" charset="-122"/>
                <a:cs typeface="+mn-cs"/>
              </a:rPr>
              <a:t>oo</a:t>
            </a:r>
            <a:endParaRPr kumimoji="0" lang="zh-CN" altLang="en-US" sz="300" b="1" i="0" strike="noStrike" kern="0" cap="none" spc="0" normalizeH="0" noProof="0" dirty="0">
              <a:ln>
                <a:noFill/>
              </a:ln>
              <a:solidFill>
                <a:srgbClr val="1D78FA"/>
              </a:solidFill>
              <a:effectLst/>
              <a:uLnTx/>
              <a:uFillTx/>
              <a:latin typeface="Arial" panose="020B0604020202020204" pitchFamily="34" charset="0"/>
              <a:ea typeface="微软雅黑" panose="020B0503020204020204" pitchFamily="34" charset="-122"/>
              <a:cs typeface="+mn-cs"/>
            </a:endParaRPr>
          </a:p>
        </p:txBody>
      </p:sp>
      <p:pic>
        <p:nvPicPr>
          <p:cNvPr id="36" name="图片 35" descr="图标&#10;&#10;描述已自动生成"/>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49684" y="2398168"/>
            <a:ext cx="555394" cy="555394"/>
          </a:xfrm>
          <a:prstGeom prst="rect">
            <a:avLst/>
          </a:prstGeom>
          <a:effectLst>
            <a:outerShdw blurRad="50800" dist="38100" dir="2700000" algn="tl" rotWithShape="0">
              <a:prstClr val="black">
                <a:alpha val="40000"/>
              </a:prstClr>
            </a:outerShdw>
          </a:effectLst>
        </p:spPr>
      </p:pic>
      <p:sp>
        <p:nvSpPr>
          <p:cNvPr id="40" name="矩形: 对角圆角 40"/>
          <p:cNvSpPr/>
          <p:nvPr/>
        </p:nvSpPr>
        <p:spPr>
          <a:xfrm rot="10800000">
            <a:off x="7750128" y="2984068"/>
            <a:ext cx="826165" cy="794201"/>
          </a:xfrm>
          <a:prstGeom prst="round2DiagRect">
            <a:avLst>
              <a:gd name="adj1" fmla="val 50000"/>
              <a:gd name="adj2" fmla="val 0"/>
            </a:avLst>
          </a:prstGeom>
          <a:gradFill>
            <a:gsLst>
              <a:gs pos="0">
                <a:schemeClr val="accent4">
                  <a:lumMod val="20000"/>
                  <a:lumOff val="80000"/>
                  <a:alpha val="35000"/>
                </a:schemeClr>
              </a:gs>
              <a:gs pos="98000">
                <a:schemeClr val="bg1"/>
              </a:gs>
            </a:gsLst>
            <a:lin ang="0" scaled="0"/>
          </a:gradFill>
          <a:ln w="12700" cap="flat" cmpd="sng" algn="ctr">
            <a:noFill/>
            <a:prstDash val="solid"/>
            <a:miter lim="800000"/>
          </a:ln>
          <a:effectLst>
            <a:outerShdw blurRad="330200" dist="190500" dir="10800000" sx="90000" sy="90000" algn="r" rotWithShape="0">
              <a:schemeClr val="accent1">
                <a:alpha val="15000"/>
              </a:schemeClr>
            </a:outerShdw>
            <a:reflection stA="45000" endPos="25000" dist="508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 b="1" i="0" strike="noStrike" kern="0" cap="none" spc="0" normalizeH="0" noProof="0" dirty="0" err="1">
                <a:ln>
                  <a:noFill/>
                </a:ln>
                <a:solidFill>
                  <a:srgbClr val="1D78FA"/>
                </a:solidFill>
                <a:effectLst/>
                <a:uLnTx/>
                <a:uFillTx/>
                <a:latin typeface="Arial" panose="020B0604020202020204" pitchFamily="34" charset="0"/>
                <a:ea typeface="微软雅黑" panose="020B0503020204020204" pitchFamily="34" charset="-122"/>
                <a:cs typeface="+mn-cs"/>
              </a:rPr>
              <a:t>oo</a:t>
            </a:r>
            <a:endParaRPr kumimoji="0" lang="zh-CN" altLang="en-US" sz="300" b="1" i="0" strike="noStrike" kern="0" cap="none" spc="0" normalizeH="0" noProof="0" dirty="0">
              <a:ln>
                <a:noFill/>
              </a:ln>
              <a:solidFill>
                <a:srgbClr val="1D78FA"/>
              </a:solidFill>
              <a:effectLst/>
              <a:uLnTx/>
              <a:uFillTx/>
              <a:latin typeface="Arial" panose="020B0604020202020204" pitchFamily="34" charset="0"/>
              <a:ea typeface="微软雅黑" panose="020B0503020204020204" pitchFamily="34" charset="-122"/>
              <a:cs typeface="+mn-cs"/>
            </a:endParaRPr>
          </a:p>
        </p:txBody>
      </p:sp>
      <p:pic>
        <p:nvPicPr>
          <p:cNvPr id="42" name="图片 41" descr="徽标, 图标&#10;&#10;描述已自动生成"/>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42333" y="3105658"/>
            <a:ext cx="617409" cy="617409"/>
          </a:xfrm>
          <a:prstGeom prst="rect">
            <a:avLst/>
          </a:prstGeom>
          <a:effectLst>
            <a:outerShdw blurRad="50800" dist="38100" dir="2700000" algn="tl" rotWithShape="0">
              <a:prstClr val="black">
                <a:alpha val="40000"/>
              </a:prstClr>
            </a:outerShdw>
          </a:effectLst>
        </p:spPr>
      </p:pic>
      <p:graphicFrame>
        <p:nvGraphicFramePr>
          <p:cNvPr id="34" name="图表 33"/>
          <p:cNvGraphicFramePr/>
          <p:nvPr/>
        </p:nvGraphicFramePr>
        <p:xfrm>
          <a:off x="7468680" y="2049130"/>
          <a:ext cx="4182807" cy="2606341"/>
        </p:xfrm>
        <a:graphic>
          <a:graphicData uri="http://schemas.openxmlformats.org/drawingml/2006/chart">
            <c:chart xmlns:c="http://schemas.openxmlformats.org/drawingml/2006/chart" xmlns:r="http://schemas.openxmlformats.org/officeDocument/2006/relationships" r:id="rId2"/>
          </a:graphicData>
        </a:graphic>
      </p:graphicFrame>
      <p:grpSp>
        <p:nvGrpSpPr>
          <p:cNvPr id="21" name="组合 20"/>
          <p:cNvGrpSpPr/>
          <p:nvPr/>
        </p:nvGrpSpPr>
        <p:grpSpPr>
          <a:xfrm>
            <a:off x="10320331" y="3415517"/>
            <a:ext cx="826165" cy="794201"/>
            <a:chOff x="10140449" y="3700330"/>
            <a:chExt cx="826165" cy="794201"/>
          </a:xfrm>
        </p:grpSpPr>
        <p:sp>
          <p:nvSpPr>
            <p:cNvPr id="3" name="矩形: 对角圆角 40"/>
            <p:cNvSpPr/>
            <p:nvPr/>
          </p:nvSpPr>
          <p:spPr>
            <a:xfrm rot="10800000">
              <a:off x="10140449" y="3700330"/>
              <a:ext cx="826165" cy="794201"/>
            </a:xfrm>
            <a:prstGeom prst="round2DiagRect">
              <a:avLst>
                <a:gd name="adj1" fmla="val 50000"/>
                <a:gd name="adj2" fmla="val 0"/>
              </a:avLst>
            </a:prstGeom>
            <a:gradFill>
              <a:gsLst>
                <a:gs pos="0">
                  <a:schemeClr val="accent4">
                    <a:lumMod val="20000"/>
                    <a:lumOff val="80000"/>
                    <a:alpha val="35000"/>
                  </a:schemeClr>
                </a:gs>
                <a:gs pos="98000">
                  <a:schemeClr val="bg1"/>
                </a:gs>
              </a:gsLst>
              <a:lin ang="0" scaled="0"/>
            </a:gradFill>
            <a:ln w="12700" cap="flat" cmpd="sng" algn="ctr">
              <a:noFill/>
              <a:prstDash val="solid"/>
              <a:miter lim="800000"/>
            </a:ln>
            <a:effectLst>
              <a:outerShdw blurRad="330200" dist="190500" dir="10800000" sx="90000" sy="90000" algn="r" rotWithShape="0">
                <a:schemeClr val="accent1">
                  <a:alpha val="15000"/>
                </a:schemeClr>
              </a:outerShdw>
              <a:reflection stA="45000" endPos="25000" dist="508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 b="1" i="0" strike="noStrike" kern="0" cap="none" spc="0" normalizeH="0" noProof="0" dirty="0" err="1">
                  <a:ln>
                    <a:noFill/>
                  </a:ln>
                  <a:solidFill>
                    <a:srgbClr val="1D78FA"/>
                  </a:solidFill>
                  <a:effectLst/>
                  <a:uLnTx/>
                  <a:uFillTx/>
                  <a:latin typeface="Arial" panose="020B0604020202020204" pitchFamily="34" charset="0"/>
                  <a:ea typeface="微软雅黑" panose="020B0503020204020204" pitchFamily="34" charset="-122"/>
                  <a:cs typeface="+mn-cs"/>
                </a:rPr>
                <a:t>oo</a:t>
              </a:r>
              <a:endParaRPr kumimoji="0" lang="zh-CN" altLang="en-US" sz="300" b="1" i="0" strike="noStrike" kern="0" cap="none" spc="0" normalizeH="0" noProof="0" dirty="0">
                <a:ln>
                  <a:noFill/>
                </a:ln>
                <a:solidFill>
                  <a:srgbClr val="1D78FA"/>
                </a:solidFill>
                <a:effectLst/>
                <a:uLnTx/>
                <a:uFillTx/>
                <a:latin typeface="Arial" panose="020B0604020202020204" pitchFamily="34" charset="0"/>
                <a:ea typeface="微软雅黑" panose="020B0503020204020204" pitchFamily="34" charset="-122"/>
                <a:cs typeface="+mn-cs"/>
              </a:endParaRPr>
            </a:p>
          </p:txBody>
        </p:sp>
        <p:pic>
          <p:nvPicPr>
            <p:cNvPr id="4" name="图片 3" descr="图标&#10;&#10;描述已自动生成"/>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45250" y="3797485"/>
              <a:ext cx="562188" cy="562188"/>
            </a:xfrm>
            <a:prstGeom prst="rect">
              <a:avLst/>
            </a:prstGeom>
            <a:effectLst>
              <a:outerShdw blurRad="50800" dist="38100" dir="2700000" algn="tl" rotWithShape="0">
                <a:prstClr val="black">
                  <a:alpha val="40000"/>
                </a:prstClr>
              </a:outerShdw>
            </a:effectLst>
          </p:spPr>
        </p:pic>
      </p:grpSp>
      <p:sp>
        <p:nvSpPr>
          <p:cNvPr id="12" name="文本框 11"/>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04</a:t>
            </a:r>
            <a:endParaRPr lang="zh-CN" altLang="en-US" b="1" dirty="0">
              <a:latin typeface="Arial" panose="020B0604020202020204" pitchFamily="34" charset="0"/>
              <a:ea typeface="微软雅黑" panose="020B0503020204020204" pitchFamily="34" charset="-122"/>
            </a:endParaRPr>
          </a:p>
        </p:txBody>
      </p:sp>
      <p:grpSp>
        <p:nvGrpSpPr>
          <p:cNvPr id="43" name="组合 42"/>
          <p:cNvGrpSpPr/>
          <p:nvPr/>
        </p:nvGrpSpPr>
        <p:grpSpPr>
          <a:xfrm>
            <a:off x="303378" y="3059327"/>
            <a:ext cx="6793862" cy="3311496"/>
            <a:chOff x="183458" y="3546504"/>
            <a:chExt cx="6793862" cy="3311496"/>
          </a:xfrm>
        </p:grpSpPr>
        <p:graphicFrame>
          <p:nvGraphicFramePr>
            <p:cNvPr id="37" name="图表 36"/>
            <p:cNvGraphicFramePr/>
            <p:nvPr/>
          </p:nvGraphicFramePr>
          <p:xfrm>
            <a:off x="183458" y="4026396"/>
            <a:ext cx="6660000" cy="183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1" name="图表 40"/>
            <p:cNvGraphicFramePr/>
            <p:nvPr/>
          </p:nvGraphicFramePr>
          <p:xfrm>
            <a:off x="287378" y="3546504"/>
            <a:ext cx="6689942" cy="3311496"/>
          </p:xfrm>
          <a:graphic>
            <a:graphicData uri="http://schemas.openxmlformats.org/drawingml/2006/chart">
              <c:chart xmlns:c="http://schemas.openxmlformats.org/drawingml/2006/chart" xmlns:r="http://schemas.openxmlformats.org/officeDocument/2006/relationships" r:id="rId4"/>
            </a:graphicData>
          </a:graphic>
        </p:graphicFrame>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2149875" y="4522047"/>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8" name="图片 7" descr="有钟表的自行车"/>
          <p:cNvPicPr>
            <a:picLocks noGrp="1" noRot="1" noChangeAspect="1" noMove="1" noResize="1" noEditPoints="1" noAdjustHandles="1" noChangeArrowheads="1" noChangeShapeType="1" noCrop="1"/>
          </p:cNvPicPr>
          <p:nvPr/>
        </p:nvPicPr>
        <p:blipFill rotWithShape="1">
          <a:blip r:embed="rId5">
            <a:alphaModFix amt="4000"/>
            <a:extLst>
              <a:ext uri="{BEBA8EAE-BF5A-486C-A8C5-ECC9F3942E4B}">
                <a14:imgProps xmlns:a14="http://schemas.microsoft.com/office/drawing/2010/main">
                  <a14:imgLayer r:embed="rId6">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7">
            <a:alphaModFix amt="5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365400" y="700323"/>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4" name="矩形: 对角圆角 40"/>
          <p:cNvSpPr/>
          <p:nvPr/>
        </p:nvSpPr>
        <p:spPr>
          <a:xfrm>
            <a:off x="950403" y="2117460"/>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sp>
        <p:nvSpPr>
          <p:cNvPr id="5" name="文本框 4"/>
          <p:cNvSpPr txBox="1"/>
          <p:nvPr/>
        </p:nvSpPr>
        <p:spPr>
          <a:xfrm>
            <a:off x="1080293" y="692811"/>
            <a:ext cx="555143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销量</a:t>
            </a:r>
            <a:r>
              <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分布</a:t>
            </a:r>
            <a:endParaRPr kumimoji="0" lang="zh-CN" altLang="en-US" sz="3200" b="1" i="0" u="none" strike="noStrike" kern="1200" cap="none" spc="0" normalizeH="0" baseline="0" noProof="0" dirty="0">
              <a:ln>
                <a:noFill/>
              </a:ln>
              <a:effectLst>
                <a:glow>
                  <a:schemeClr val="accent1">
                    <a:alpha val="40000"/>
                  </a:schemeClr>
                </a:glow>
                <a:reflection stA="7000" endPos="51000" dist="101600" dir="5400000" sy="-100000" algn="bl" rotWithShape="0"/>
              </a:effectLst>
              <a:uLnTx/>
              <a:uFillTx/>
              <a:latin typeface="Arial" panose="020B0604020202020204" pitchFamily="34" charset="0"/>
              <a:ea typeface="微软雅黑" panose="020B0503020204020204" pitchFamily="34" charset="-122"/>
            </a:endParaRPr>
          </a:p>
        </p:txBody>
      </p:sp>
      <p:graphicFrame>
        <p:nvGraphicFramePr>
          <p:cNvPr id="18" name="图表 17"/>
          <p:cNvGraphicFramePr/>
          <p:nvPr/>
        </p:nvGraphicFramePr>
        <p:xfrm>
          <a:off x="7373750" y="2737060"/>
          <a:ext cx="5149487" cy="3823231"/>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24"/>
          <p:cNvSpPr txBox="1"/>
          <p:nvPr/>
        </p:nvSpPr>
        <p:spPr>
          <a:xfrm>
            <a:off x="491729" y="1917435"/>
            <a:ext cx="6861559" cy="458780"/>
          </a:xfrm>
          <a:prstGeom prst="rect">
            <a:avLst/>
          </a:prstGeom>
          <a:noFill/>
        </p:spPr>
        <p:txBody>
          <a:bodyPr wrap="square" rtlCol="0">
            <a:spAutoFit/>
          </a:bodyPr>
          <a:lstStyle/>
          <a:p>
            <a:pPr>
              <a:lnSpc>
                <a:spcPct val="150000"/>
              </a:lnSpc>
            </a:pPr>
            <a:r>
              <a:rPr lang="zh-CN" altLang="en-US" b="1" dirty="0">
                <a:latin typeface="华文中宋" panose="02010600040101010101" pitchFamily="2" charset="-122"/>
                <a:ea typeface="华文中宋" panose="02010600040101010101" pitchFamily="2" charset="-122"/>
              </a:rPr>
              <a:t>      </a:t>
            </a:r>
            <a:endParaRPr lang="zh-CN" altLang="en-US" b="1" dirty="0">
              <a:latin typeface="华文中宋" panose="02010600040101010101" pitchFamily="2" charset="-122"/>
              <a:ea typeface="华文中宋" panose="02010600040101010101" pitchFamily="2" charset="-122"/>
            </a:endParaRPr>
          </a:p>
        </p:txBody>
      </p:sp>
      <p:sp>
        <p:nvSpPr>
          <p:cNvPr id="29" name="矩形: 圆角 497"/>
          <p:cNvSpPr>
            <a:spLocks noChangeAspect="1"/>
          </p:cNvSpPr>
          <p:nvPr/>
        </p:nvSpPr>
        <p:spPr>
          <a:xfrm>
            <a:off x="16055822" y="1481859"/>
            <a:ext cx="164531"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圆角 50"/>
          <p:cNvSpPr/>
          <p:nvPr/>
        </p:nvSpPr>
        <p:spPr>
          <a:xfrm>
            <a:off x="347584" y="1728803"/>
            <a:ext cx="6347886" cy="4768524"/>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p:cNvGrpSpPr/>
          <p:nvPr/>
        </p:nvGrpSpPr>
        <p:grpSpPr>
          <a:xfrm>
            <a:off x="632325" y="1438162"/>
            <a:ext cx="1512239" cy="432000"/>
            <a:chOff x="767587" y="2326849"/>
            <a:chExt cx="1701708" cy="432000"/>
          </a:xfrm>
          <a:effectLst>
            <a:outerShdw blurRad="50800" dist="38100" dir="2700000" algn="tl" rotWithShape="0">
              <a:prstClr val="black">
                <a:alpha val="22000"/>
              </a:prstClr>
            </a:outerShdw>
          </a:effectLst>
        </p:grpSpPr>
        <p:sp>
          <p:nvSpPr>
            <p:cNvPr id="33" name="箭头: 五边形 32"/>
            <p:cNvSpPr/>
            <p:nvPr/>
          </p:nvSpPr>
          <p:spPr>
            <a:xfrm>
              <a:off x="818199" y="2326849"/>
              <a:ext cx="1651096"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Arial" panose="020B0604020202020204" pitchFamily="34" charset="0"/>
                  <a:ea typeface="微软雅黑" panose="020B0503020204020204" pitchFamily="34" charset="-122"/>
                </a:rPr>
                <a:t>销量分布</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34" name="矩形 33"/>
            <p:cNvSpPr/>
            <p:nvPr/>
          </p:nvSpPr>
          <p:spPr>
            <a:xfrm>
              <a:off x="767587" y="2326849"/>
              <a:ext cx="108000"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圆角 50"/>
          <p:cNvSpPr/>
          <p:nvPr/>
        </p:nvSpPr>
        <p:spPr>
          <a:xfrm>
            <a:off x="6848133" y="4212515"/>
            <a:ext cx="4986146" cy="2194618"/>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文本框 47"/>
          <p:cNvSpPr txBox="1"/>
          <p:nvPr/>
        </p:nvSpPr>
        <p:spPr>
          <a:xfrm>
            <a:off x="6983690" y="4241088"/>
            <a:ext cx="4406836" cy="1704954"/>
          </a:xfrm>
          <a:prstGeom prst="rect">
            <a:avLst/>
          </a:prstGeom>
          <a:noFill/>
        </p:spPr>
        <p:txBody>
          <a:bodyPr wrap="square">
            <a:spAutoFit/>
          </a:bodyPr>
          <a:lstStyle/>
          <a:p>
            <a:pPr>
              <a:lnSpc>
                <a:spcPct val="150000"/>
              </a:lnSpc>
            </a:pPr>
            <a:r>
              <a:rPr lang="zh-CN" altLang="en-US" dirty="0">
                <a:latin typeface="Arial" panose="020B0604020202020204" pitchFamily="34" charset="0"/>
                <a:ea typeface="微软雅黑" panose="020B0503020204020204" pitchFamily="34" charset="-122"/>
              </a:rPr>
              <a:t>     上半年，公司在天猫、抖音、京东三个平台</a:t>
            </a:r>
            <a:r>
              <a:rPr lang="zh-CN" altLang="en-US" b="1" dirty="0">
                <a:solidFill>
                  <a:schemeClr val="accent1"/>
                </a:solidFill>
                <a:latin typeface="Arial" panose="020B0604020202020204" pitchFamily="34" charset="0"/>
                <a:ea typeface="微软雅黑" panose="020B0503020204020204" pitchFamily="34" charset="-122"/>
              </a:rPr>
              <a:t>共售出</a:t>
            </a:r>
            <a:r>
              <a:rPr lang="en-US" altLang="zh-CN" b="1" dirty="0">
                <a:solidFill>
                  <a:schemeClr val="accent1"/>
                </a:solidFill>
                <a:latin typeface="Arial" panose="020B0604020202020204" pitchFamily="34" charset="0"/>
                <a:ea typeface="微软雅黑" panose="020B0503020204020204" pitchFamily="34" charset="-122"/>
              </a:rPr>
              <a:t>1751</a:t>
            </a:r>
            <a:r>
              <a:rPr lang="zh-CN" altLang="en-US" b="1" dirty="0">
                <a:solidFill>
                  <a:schemeClr val="accent1"/>
                </a:solidFill>
                <a:latin typeface="Arial" panose="020B0604020202020204" pitchFamily="34" charset="0"/>
                <a:ea typeface="微软雅黑" panose="020B0503020204020204" pitchFamily="34" charset="-122"/>
              </a:rPr>
              <a:t>辆</a:t>
            </a:r>
            <a:r>
              <a:rPr lang="zh-CN" altLang="en-US" dirty="0">
                <a:latin typeface="Arial" panose="020B0604020202020204" pitchFamily="34" charset="0"/>
                <a:ea typeface="微软雅黑" panose="020B0503020204020204" pitchFamily="34" charset="-122"/>
              </a:rPr>
              <a:t>公路车，其中</a:t>
            </a:r>
            <a:r>
              <a:rPr lang="zh-CN" altLang="en-US" b="1">
                <a:solidFill>
                  <a:schemeClr val="accent1"/>
                </a:solidFill>
                <a:latin typeface="Arial" panose="020B0604020202020204" pitchFamily="34" charset="0"/>
                <a:ea typeface="微软雅黑" panose="020B0503020204020204" pitchFamily="34" charset="-122"/>
              </a:rPr>
              <a:t>碳车</a:t>
            </a:r>
            <a:r>
              <a:rPr lang="en-US" altLang="zh-CN" b="1">
                <a:solidFill>
                  <a:schemeClr val="accent1"/>
                </a:solidFill>
                <a:latin typeface="Arial" panose="020B0604020202020204" pitchFamily="34" charset="0"/>
                <a:ea typeface="微软雅黑" panose="020B0503020204020204" pitchFamily="34" charset="-122"/>
              </a:rPr>
              <a:t>253</a:t>
            </a:r>
            <a:r>
              <a:rPr lang="zh-CN" altLang="en-US" b="1">
                <a:solidFill>
                  <a:schemeClr val="accent1"/>
                </a:solidFill>
                <a:latin typeface="Arial" panose="020B0604020202020204" pitchFamily="34" charset="0"/>
                <a:ea typeface="微软雅黑" panose="020B0503020204020204" pitchFamily="34" charset="-122"/>
              </a:rPr>
              <a:t>辆，占比</a:t>
            </a:r>
            <a:r>
              <a:rPr lang="en-US" altLang="zh-CN" b="1">
                <a:solidFill>
                  <a:schemeClr val="accent1"/>
                </a:solidFill>
                <a:latin typeface="Arial" panose="020B0604020202020204" pitchFamily="34" charset="0"/>
                <a:ea typeface="微软雅黑" panose="020B0503020204020204" pitchFamily="34" charset="-122"/>
              </a:rPr>
              <a:t>14.5%</a:t>
            </a:r>
            <a:r>
              <a:rPr lang="zh-CN" altLang="en-US" b="1">
                <a:solidFill>
                  <a:schemeClr val="accent1"/>
                </a:solidFill>
                <a:latin typeface="Arial" panose="020B0604020202020204" pitchFamily="34" charset="0"/>
                <a:ea typeface="微软雅黑" panose="020B0503020204020204" pitchFamily="34" charset="-122"/>
              </a:rPr>
              <a:t>、铝车</a:t>
            </a:r>
            <a:r>
              <a:rPr lang="en-US" altLang="zh-CN" b="1">
                <a:solidFill>
                  <a:schemeClr val="accent1"/>
                </a:solidFill>
                <a:latin typeface="Arial" panose="020B0604020202020204" pitchFamily="34" charset="0"/>
                <a:ea typeface="微软雅黑" panose="020B0503020204020204" pitchFamily="34" charset="-122"/>
              </a:rPr>
              <a:t>1498</a:t>
            </a:r>
            <a:r>
              <a:rPr lang="zh-CN" altLang="en-US" b="1">
                <a:solidFill>
                  <a:schemeClr val="accent1"/>
                </a:solidFill>
                <a:latin typeface="Arial" panose="020B0604020202020204" pitchFamily="34" charset="0"/>
                <a:ea typeface="微软雅黑" panose="020B0503020204020204" pitchFamily="34" charset="-122"/>
              </a:rPr>
              <a:t>辆</a:t>
            </a:r>
            <a:r>
              <a:rPr lang="en-US" altLang="zh-CN" b="1">
                <a:solidFill>
                  <a:schemeClr val="accent1"/>
                </a:solidFill>
                <a:latin typeface="Arial" panose="020B0604020202020204" pitchFamily="34" charset="0"/>
                <a:ea typeface="微软雅黑" panose="020B0503020204020204" pitchFamily="34" charset="-122"/>
              </a:rPr>
              <a:t>,</a:t>
            </a:r>
            <a:r>
              <a:rPr lang="zh-CN" altLang="en-US" b="1">
                <a:solidFill>
                  <a:schemeClr val="accent1"/>
                </a:solidFill>
                <a:latin typeface="Arial" panose="020B0604020202020204" pitchFamily="34" charset="0"/>
                <a:ea typeface="微软雅黑" panose="020B0503020204020204" pitchFamily="34" charset="-122"/>
              </a:rPr>
              <a:t>占比</a:t>
            </a:r>
            <a:r>
              <a:rPr lang="en-US" altLang="zh-CN" b="1">
                <a:solidFill>
                  <a:schemeClr val="accent1"/>
                </a:solidFill>
                <a:latin typeface="Arial" panose="020B0604020202020204" pitchFamily="34" charset="0"/>
                <a:ea typeface="微软雅黑" panose="020B0503020204020204" pitchFamily="34" charset="-122"/>
              </a:rPr>
              <a:t>85.5%</a:t>
            </a:r>
            <a:r>
              <a:rPr lang="zh-CN" altLang="en-US" b="1">
                <a:solidFill>
                  <a:schemeClr val="accent1"/>
                </a:solidFill>
                <a:latin typeface="Arial" panose="020B0604020202020204" pitchFamily="34" charset="0"/>
                <a:ea typeface="微软雅黑" panose="020B0503020204020204" pitchFamily="34" charset="-122"/>
              </a:rPr>
              <a:t>。六月碳车占比</a:t>
            </a:r>
            <a:r>
              <a:rPr lang="en-US" altLang="zh-CN" b="1">
                <a:solidFill>
                  <a:schemeClr val="accent1"/>
                </a:solidFill>
                <a:latin typeface="Arial" panose="020B0604020202020204" pitchFamily="34" charset="0"/>
                <a:ea typeface="微软雅黑" panose="020B0503020204020204" pitchFamily="34" charset="-122"/>
              </a:rPr>
              <a:t>17.8%</a:t>
            </a:r>
            <a:r>
              <a:rPr lang="zh-CN" altLang="en-US" b="1">
                <a:solidFill>
                  <a:schemeClr val="accent1"/>
                </a:solidFill>
                <a:latin typeface="Arial" panose="020B0604020202020204" pitchFamily="34" charset="0"/>
                <a:ea typeface="微软雅黑" panose="020B0503020204020204" pitchFamily="34" charset="-122"/>
              </a:rPr>
              <a:t>，七月占比</a:t>
            </a:r>
            <a:r>
              <a:rPr lang="en-US" altLang="zh-CN" b="1">
                <a:solidFill>
                  <a:schemeClr val="accent1"/>
                </a:solidFill>
                <a:latin typeface="Arial" panose="020B0604020202020204" pitchFamily="34" charset="0"/>
                <a:ea typeface="微软雅黑" panose="020B0503020204020204" pitchFamily="34" charset="-122"/>
              </a:rPr>
              <a:t>19.6%</a:t>
            </a:r>
            <a:r>
              <a:rPr lang="zh-CN" altLang="en-US" b="1">
                <a:solidFill>
                  <a:schemeClr val="accent1"/>
                </a:solidFill>
                <a:latin typeface="Arial" panose="020B0604020202020204" pitchFamily="34" charset="0"/>
                <a:ea typeface="微软雅黑" panose="020B0503020204020204" pitchFamily="34" charset="-122"/>
              </a:rPr>
              <a:t>。</a:t>
            </a:r>
            <a:endParaRPr lang="zh-CN" altLang="en-US" dirty="0">
              <a:solidFill>
                <a:schemeClr val="accent6"/>
              </a:solidFill>
              <a:latin typeface="Arial" panose="020B0604020202020204" pitchFamily="34" charset="0"/>
              <a:ea typeface="微软雅黑" panose="020B0503020204020204" pitchFamily="34" charset="-122"/>
            </a:endParaRPr>
          </a:p>
        </p:txBody>
      </p:sp>
      <p:sp>
        <p:nvSpPr>
          <p:cNvPr id="22" name="矩形: 圆角 50"/>
          <p:cNvSpPr/>
          <p:nvPr/>
        </p:nvSpPr>
        <p:spPr>
          <a:xfrm>
            <a:off x="6828396" y="1587118"/>
            <a:ext cx="4994987" cy="2510477"/>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7018632" y="1437820"/>
            <a:ext cx="1474105" cy="432000"/>
            <a:chOff x="767587" y="2326849"/>
            <a:chExt cx="1701708" cy="432000"/>
          </a:xfrm>
          <a:effectLst>
            <a:outerShdw blurRad="50800" dist="38100" dir="2700000" algn="tl" rotWithShape="0">
              <a:prstClr val="black">
                <a:alpha val="22000"/>
              </a:prstClr>
            </a:outerShdw>
          </a:effectLst>
        </p:grpSpPr>
        <p:sp>
          <p:nvSpPr>
            <p:cNvPr id="46" name="箭头: 五边形 45"/>
            <p:cNvSpPr/>
            <p:nvPr/>
          </p:nvSpPr>
          <p:spPr>
            <a:xfrm>
              <a:off x="818199" y="2326849"/>
              <a:ext cx="1651096"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Arial" panose="020B0604020202020204" pitchFamily="34" charset="0"/>
                  <a:ea typeface="微软雅黑" panose="020B0503020204020204" pitchFamily="34" charset="-122"/>
                </a:rPr>
                <a:t>销量占比</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47" name="矩形 46"/>
            <p:cNvSpPr/>
            <p:nvPr/>
          </p:nvSpPr>
          <p:spPr>
            <a:xfrm>
              <a:off x="767587" y="2326849"/>
              <a:ext cx="108000"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0" y="6726557"/>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50" name="文本框 49"/>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05</a:t>
            </a:r>
            <a:endParaRPr lang="zh-CN" altLang="en-US" b="1" dirty="0">
              <a:latin typeface="Arial" panose="020B0604020202020204" pitchFamily="34" charset="0"/>
              <a:ea typeface="微软雅黑" panose="020B0503020204020204" pitchFamily="34" charset="-122"/>
            </a:endParaRPr>
          </a:p>
        </p:txBody>
      </p:sp>
      <p:grpSp>
        <p:nvGrpSpPr>
          <p:cNvPr id="2" name="组合 1"/>
          <p:cNvGrpSpPr/>
          <p:nvPr/>
        </p:nvGrpSpPr>
        <p:grpSpPr>
          <a:xfrm>
            <a:off x="7647548" y="1657350"/>
            <a:ext cx="3477652" cy="2266949"/>
            <a:chOff x="9833256" y="323435"/>
            <a:chExt cx="5760903" cy="4095421"/>
          </a:xfrm>
        </p:grpSpPr>
        <p:sp>
          <p:nvSpPr>
            <p:cNvPr id="4" name="矩形: 对角圆角 40"/>
            <p:cNvSpPr/>
            <p:nvPr/>
          </p:nvSpPr>
          <p:spPr>
            <a:xfrm rot="10800000">
              <a:off x="9833256" y="1567413"/>
              <a:ext cx="1532225" cy="1406001"/>
            </a:xfrm>
            <a:prstGeom prst="round2DiagRect">
              <a:avLst>
                <a:gd name="adj1" fmla="val 34197"/>
                <a:gd name="adj2" fmla="val 50000"/>
              </a:avLst>
            </a:prstGeom>
            <a:gradFill>
              <a:gsLst>
                <a:gs pos="0">
                  <a:schemeClr val="accent4">
                    <a:lumMod val="20000"/>
                    <a:lumOff val="80000"/>
                    <a:alpha val="35000"/>
                  </a:schemeClr>
                </a:gs>
                <a:gs pos="98000">
                  <a:schemeClr val="bg1"/>
                </a:gs>
              </a:gsLst>
              <a:lin ang="0" scaled="0"/>
            </a:gradFill>
            <a:ln w="12700" cap="flat" cmpd="sng" algn="ctr">
              <a:noFill/>
              <a:prstDash val="solid"/>
              <a:miter lim="800000"/>
            </a:ln>
            <a:effectLst>
              <a:outerShdw blurRad="330200" dist="190500" dir="10800000" sx="90000" sy="90000" algn="r" rotWithShape="0">
                <a:schemeClr val="accent1">
                  <a:alpha val="15000"/>
                </a:schemeClr>
              </a:outerShdw>
              <a:reflection stA="45000" endPos="25000" dist="508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 b="1" i="0" strike="noStrike" kern="0" cap="none" spc="0" normalizeH="0" noProof="0" dirty="0" err="1">
                  <a:ln>
                    <a:noFill/>
                  </a:ln>
                  <a:solidFill>
                    <a:srgbClr val="1D78FA"/>
                  </a:solidFill>
                  <a:effectLst/>
                  <a:uLnTx/>
                  <a:uFillTx/>
                  <a:latin typeface="Arial" panose="020B0604020202020204" pitchFamily="34" charset="0"/>
                  <a:ea typeface="微软雅黑" panose="020B0503020204020204" pitchFamily="34" charset="-122"/>
                  <a:cs typeface="+mn-cs"/>
                </a:rPr>
                <a:t>oo</a:t>
              </a:r>
              <a:endParaRPr kumimoji="0" lang="zh-CN" altLang="en-US" sz="300" b="1" i="0" strike="noStrike" kern="0" cap="none" spc="0" normalizeH="0" noProof="0" dirty="0">
                <a:ln>
                  <a:noFill/>
                </a:ln>
                <a:solidFill>
                  <a:srgbClr val="1D78FA"/>
                </a:solidFill>
                <a:effectLst/>
                <a:uLnTx/>
                <a:uFillTx/>
                <a:latin typeface="Arial" panose="020B0604020202020204" pitchFamily="34" charset="0"/>
                <a:ea typeface="微软雅黑" panose="020B0503020204020204" pitchFamily="34" charset="-122"/>
                <a:cs typeface="+mn-cs"/>
              </a:endParaRPr>
            </a:p>
          </p:txBody>
        </p:sp>
        <p:sp>
          <p:nvSpPr>
            <p:cNvPr id="12" name="矩形: 对角圆角 40"/>
            <p:cNvSpPr/>
            <p:nvPr/>
          </p:nvSpPr>
          <p:spPr>
            <a:xfrm rot="10800000">
              <a:off x="13699800" y="2543221"/>
              <a:ext cx="1894359" cy="1875635"/>
            </a:xfrm>
            <a:prstGeom prst="round2DiagRect">
              <a:avLst>
                <a:gd name="adj1" fmla="val 50000"/>
                <a:gd name="adj2" fmla="val 34992"/>
              </a:avLst>
            </a:prstGeom>
            <a:gradFill>
              <a:gsLst>
                <a:gs pos="0">
                  <a:schemeClr val="accent4">
                    <a:lumMod val="20000"/>
                    <a:lumOff val="80000"/>
                    <a:alpha val="35000"/>
                  </a:schemeClr>
                </a:gs>
                <a:gs pos="98000">
                  <a:schemeClr val="bg1"/>
                </a:gs>
              </a:gsLst>
              <a:lin ang="0" scaled="0"/>
            </a:gradFill>
            <a:ln w="12700" cap="flat" cmpd="sng" algn="ctr">
              <a:noFill/>
              <a:prstDash val="solid"/>
              <a:miter lim="800000"/>
            </a:ln>
            <a:effectLst>
              <a:outerShdw blurRad="330200" dist="190500" dir="10800000" sx="90000" sy="90000" algn="r" rotWithShape="0">
                <a:schemeClr val="accent1">
                  <a:alpha val="15000"/>
                </a:schemeClr>
              </a:outerShdw>
              <a:reflection stA="45000" endPos="25000" dist="508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 b="1" i="0" strike="noStrike" kern="0" cap="none" spc="0" normalizeH="0" noProof="0" dirty="0" err="1">
                  <a:ln>
                    <a:noFill/>
                  </a:ln>
                  <a:solidFill>
                    <a:srgbClr val="1D78FA"/>
                  </a:solidFill>
                  <a:effectLst/>
                  <a:uLnTx/>
                  <a:uFillTx/>
                  <a:latin typeface="Arial" panose="020B0604020202020204" pitchFamily="34" charset="0"/>
                  <a:ea typeface="微软雅黑" panose="020B0503020204020204" pitchFamily="34" charset="-122"/>
                  <a:cs typeface="+mn-cs"/>
                </a:rPr>
                <a:t>oo</a:t>
              </a:r>
              <a:endParaRPr kumimoji="0" lang="zh-CN" altLang="en-US" sz="300" b="1" i="0" strike="noStrike" kern="0" cap="none" spc="0" normalizeH="0" noProof="0" dirty="0">
                <a:ln>
                  <a:noFill/>
                </a:ln>
                <a:solidFill>
                  <a:srgbClr val="1D78FA"/>
                </a:solidFill>
                <a:effectLst/>
                <a:uLnTx/>
                <a:uFillTx/>
                <a:latin typeface="Arial" panose="020B0604020202020204" pitchFamily="34" charset="0"/>
                <a:ea typeface="微软雅黑" panose="020B0503020204020204" pitchFamily="34" charset="-122"/>
                <a:cs typeface="+mn-cs"/>
              </a:endParaRPr>
            </a:p>
          </p:txBody>
        </p:sp>
        <p:pic>
          <p:nvPicPr>
            <p:cNvPr id="16" name="图片 15" descr="徽标, 图标&#10;&#10;描述已自动生成"/>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949790" y="2844121"/>
              <a:ext cx="1202564" cy="1202567"/>
            </a:xfrm>
            <a:prstGeom prst="rect">
              <a:avLst/>
            </a:prstGeom>
            <a:effectLst>
              <a:outerShdw blurRad="50800" dist="38100" dir="2700000" algn="tl" rotWithShape="0">
                <a:prstClr val="black">
                  <a:alpha val="40000"/>
                </a:prstClr>
              </a:outerShdw>
            </a:effectLst>
          </p:spPr>
        </p:pic>
        <p:sp>
          <p:nvSpPr>
            <p:cNvPr id="17" name="矩形: 对角圆角 40"/>
            <p:cNvSpPr/>
            <p:nvPr/>
          </p:nvSpPr>
          <p:spPr>
            <a:xfrm rot="10800000">
              <a:off x="13580982" y="323435"/>
              <a:ext cx="1413583" cy="1342198"/>
            </a:xfrm>
            <a:prstGeom prst="round2DiagRect">
              <a:avLst>
                <a:gd name="adj1" fmla="val 45485"/>
                <a:gd name="adj2" fmla="val 16931"/>
              </a:avLst>
            </a:prstGeom>
            <a:gradFill>
              <a:gsLst>
                <a:gs pos="0">
                  <a:schemeClr val="accent4">
                    <a:lumMod val="20000"/>
                    <a:lumOff val="80000"/>
                    <a:alpha val="35000"/>
                  </a:schemeClr>
                </a:gs>
                <a:gs pos="98000">
                  <a:schemeClr val="bg1"/>
                </a:gs>
              </a:gsLst>
              <a:lin ang="0" scaled="0"/>
            </a:gradFill>
            <a:ln w="12700" cap="flat" cmpd="sng" algn="ctr">
              <a:noFill/>
              <a:prstDash val="solid"/>
              <a:miter lim="800000"/>
            </a:ln>
            <a:effectLst>
              <a:outerShdw blurRad="330200" dist="190500" dir="10800000" sx="90000" sy="90000" algn="r" rotWithShape="0">
                <a:schemeClr val="accent1">
                  <a:alpha val="15000"/>
                </a:schemeClr>
              </a:outerShdw>
              <a:reflection stA="45000" endPos="25000" dist="508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00" b="1" i="0" strike="noStrike" kern="0" cap="none" spc="0" normalizeH="0" noProof="0" dirty="0" err="1">
                  <a:ln>
                    <a:noFill/>
                  </a:ln>
                  <a:solidFill>
                    <a:srgbClr val="1D78FA"/>
                  </a:solidFill>
                  <a:effectLst/>
                  <a:uLnTx/>
                  <a:uFillTx/>
                  <a:latin typeface="Arial" panose="020B0604020202020204" pitchFamily="34" charset="0"/>
                  <a:ea typeface="微软雅黑" panose="020B0503020204020204" pitchFamily="34" charset="-122"/>
                  <a:cs typeface="+mn-cs"/>
                </a:rPr>
                <a:t>oo</a:t>
              </a:r>
              <a:endParaRPr kumimoji="0" lang="zh-CN" altLang="en-US" sz="300" b="1" i="0" strike="noStrike" kern="0" cap="none" spc="0" normalizeH="0" noProof="0" dirty="0">
                <a:ln>
                  <a:noFill/>
                </a:ln>
                <a:solidFill>
                  <a:srgbClr val="1D78FA"/>
                </a:solidFill>
                <a:effectLst/>
                <a:uLnTx/>
                <a:uFillTx/>
                <a:latin typeface="Arial" panose="020B0604020202020204" pitchFamily="34" charset="0"/>
                <a:ea typeface="微软雅黑" panose="020B0503020204020204" pitchFamily="34" charset="-122"/>
                <a:cs typeface="+mn-cs"/>
              </a:endParaRPr>
            </a:p>
          </p:txBody>
        </p:sp>
        <p:pic>
          <p:nvPicPr>
            <p:cNvPr id="19" name="图片 18" descr="图标&#10;&#10;描述已自动生成"/>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49416" y="372249"/>
              <a:ext cx="1008469" cy="1086892"/>
            </a:xfrm>
            <a:prstGeom prst="rect">
              <a:avLst/>
            </a:prstGeom>
            <a:effectLst>
              <a:outerShdw blurRad="50800" dist="38100" dir="2700000" algn="tl" rotWithShape="0">
                <a:prstClr val="black">
                  <a:alpha val="40000"/>
                </a:prstClr>
              </a:outerShdw>
            </a:effectLst>
          </p:spPr>
        </p:pic>
        <p:pic>
          <p:nvPicPr>
            <p:cNvPr id="20" name="图片 19" descr="图标&#10;&#10;描述已自动生成"/>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22389" y="1700630"/>
              <a:ext cx="1017071" cy="1117917"/>
            </a:xfrm>
            <a:prstGeom prst="rect">
              <a:avLst/>
            </a:prstGeom>
            <a:effectLst>
              <a:outerShdw blurRad="50800" dist="38100" dir="2700000" algn="tl" rotWithShape="0">
                <a:prstClr val="black">
                  <a:alpha val="40000"/>
                </a:prstClr>
              </a:outerShdw>
            </a:effectLst>
          </p:spPr>
        </p:pic>
      </p:grpSp>
      <p:graphicFrame>
        <p:nvGraphicFramePr>
          <p:cNvPr id="23" name="图表 22"/>
          <p:cNvGraphicFramePr/>
          <p:nvPr/>
        </p:nvGraphicFramePr>
        <p:xfrm>
          <a:off x="7260507" y="1756437"/>
          <a:ext cx="4068000" cy="235507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p:nvPr/>
        </p:nvGraphicFramePr>
        <p:xfrm>
          <a:off x="217354" y="1738860"/>
          <a:ext cx="4272198" cy="2533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表格 20"/>
          <p:cNvGraphicFramePr>
            <a:graphicFrameLocks noGrp="1"/>
          </p:cNvGraphicFramePr>
          <p:nvPr/>
        </p:nvGraphicFramePr>
        <p:xfrm>
          <a:off x="3897443" y="2021453"/>
          <a:ext cx="2555822" cy="1643641"/>
        </p:xfrm>
        <a:graphic>
          <a:graphicData uri="http://schemas.openxmlformats.org/drawingml/2006/table">
            <a:tbl>
              <a:tblPr firstRow="1" bandRow="1">
                <a:tableStyleId>{5C22544A-7EE6-4342-B048-85BDC9FD1C3A}</a:tableStyleId>
              </a:tblPr>
              <a:tblGrid>
                <a:gridCol w="637529"/>
                <a:gridCol w="639431"/>
                <a:gridCol w="639431"/>
                <a:gridCol w="639431"/>
              </a:tblGrid>
              <a:tr h="400672">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buNone/>
                      </a:pPr>
                      <a:endParaRPr lang="zh-CN" altLang="en-US" sz="1200">
                        <a:latin typeface="+mn-ea"/>
                        <a:ea typeface="+mn-ea"/>
                      </a:endParaRPr>
                    </a:p>
                  </a:txBody>
                  <a:tcPr>
                    <a:solidFill>
                      <a:srgbClr val="FFC000"/>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buNone/>
                      </a:pPr>
                      <a:r>
                        <a:rPr lang="zh-CN" altLang="en-US" sz="1200">
                          <a:latin typeface="+mn-ea"/>
                          <a:ea typeface="+mn-ea"/>
                        </a:rPr>
                        <a:t>天猫</a:t>
                      </a:r>
                      <a:endParaRPr lang="zh-CN" altLang="en-US" sz="1200">
                        <a:latin typeface="+mn-ea"/>
                        <a:ea typeface="+mn-ea"/>
                      </a:endParaRPr>
                    </a:p>
                  </a:txBody>
                  <a:tcPr>
                    <a:solidFill>
                      <a:srgbClr val="FFC000"/>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buNone/>
                      </a:pPr>
                      <a:r>
                        <a:rPr lang="zh-CN" altLang="en-US" sz="1200">
                          <a:latin typeface="+mn-ea"/>
                          <a:ea typeface="+mn-ea"/>
                        </a:rPr>
                        <a:t>抖音</a:t>
                      </a:r>
                      <a:endParaRPr lang="zh-CN" altLang="en-US" sz="1200">
                        <a:latin typeface="+mn-ea"/>
                        <a:ea typeface="+mn-ea"/>
                      </a:endParaRPr>
                    </a:p>
                  </a:txBody>
                  <a:tcPr>
                    <a:solidFill>
                      <a:srgbClr val="FFC000"/>
                    </a:solidFill>
                  </a:tcPr>
                </a:tc>
                <a:tc>
                  <a:txBody>
                    <a:bodyPr/>
                    <a:lstStyle>
                      <a:defPPr>
                        <a:defRPr lang="en-US"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buNone/>
                      </a:pPr>
                      <a:r>
                        <a:rPr lang="zh-CN" altLang="en-US" sz="1200">
                          <a:latin typeface="+mn-ea"/>
                          <a:ea typeface="+mn-ea"/>
                        </a:rPr>
                        <a:t>京东</a:t>
                      </a:r>
                      <a:endParaRPr lang="zh-CN" altLang="en-US" sz="1200">
                        <a:latin typeface="+mn-ea"/>
                        <a:ea typeface="+mn-ea"/>
                      </a:endParaRPr>
                    </a:p>
                  </a:txBody>
                  <a:tcPr>
                    <a:solidFill>
                      <a:srgbClr val="FFC000"/>
                    </a:solidFill>
                  </a:tcPr>
                </a:tc>
              </a:tr>
              <a:tr h="414323">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zh-CN" altLang="en-US" sz="1200" b="1">
                          <a:latin typeface="+mn-ea"/>
                          <a:ea typeface="+mn-ea"/>
                        </a:rPr>
                        <a:t>碳车</a:t>
                      </a:r>
                      <a:endParaRPr lang="zh-CN" altLang="en-US" sz="1200" b="1">
                        <a:latin typeface="+mn-ea"/>
                        <a:ea typeface="+mn-ea"/>
                      </a:endParaRPr>
                    </a:p>
                  </a:txBody>
                  <a:tcPr>
                    <a:solidFill>
                      <a:schemeClr val="accent4">
                        <a:lumMod val="40000"/>
                        <a:lumOff val="6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78</a:t>
                      </a:r>
                      <a:endParaRPr lang="en-US" altLang="zh-CN" sz="1200" b="1">
                        <a:latin typeface="+mn-ea"/>
                        <a:ea typeface="+mn-ea"/>
                      </a:endParaRPr>
                    </a:p>
                  </a:txBody>
                  <a:tcPr>
                    <a:solidFill>
                      <a:schemeClr val="accent4">
                        <a:lumMod val="40000"/>
                        <a:lumOff val="6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118</a:t>
                      </a:r>
                      <a:endParaRPr lang="en-US" altLang="zh-CN" sz="1200" b="1">
                        <a:latin typeface="+mn-ea"/>
                        <a:ea typeface="+mn-ea"/>
                      </a:endParaRPr>
                    </a:p>
                  </a:txBody>
                  <a:tcPr>
                    <a:solidFill>
                      <a:schemeClr val="accent4">
                        <a:lumMod val="40000"/>
                        <a:lumOff val="6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57</a:t>
                      </a:r>
                      <a:endParaRPr lang="en-US" altLang="zh-CN" sz="1200" b="1">
                        <a:latin typeface="+mn-ea"/>
                        <a:ea typeface="+mn-ea"/>
                      </a:endParaRPr>
                    </a:p>
                  </a:txBody>
                  <a:tcPr>
                    <a:solidFill>
                      <a:schemeClr val="accent4">
                        <a:lumMod val="40000"/>
                        <a:lumOff val="60000"/>
                      </a:schemeClr>
                    </a:solidFill>
                  </a:tcPr>
                </a:tc>
              </a:tr>
              <a:tr h="414323">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zh-CN" altLang="en-US" sz="1200" b="1">
                          <a:latin typeface="+mn-ea"/>
                          <a:ea typeface="+mn-ea"/>
                        </a:rPr>
                        <a:t>铝车</a:t>
                      </a:r>
                      <a:endParaRPr lang="zh-CN" altLang="en-US" sz="1200" b="1">
                        <a:latin typeface="+mn-ea"/>
                        <a:ea typeface="+mn-ea"/>
                      </a:endParaRPr>
                    </a:p>
                  </a:txBody>
                  <a:tcPr>
                    <a:solidFill>
                      <a:schemeClr val="accent2">
                        <a:lumMod val="20000"/>
                        <a:lumOff val="8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545</a:t>
                      </a:r>
                      <a:endParaRPr lang="en-US" altLang="zh-CN" sz="1200" b="1">
                        <a:latin typeface="+mn-ea"/>
                        <a:ea typeface="+mn-ea"/>
                      </a:endParaRPr>
                    </a:p>
                  </a:txBody>
                  <a:tcPr>
                    <a:solidFill>
                      <a:schemeClr val="accent2">
                        <a:lumMod val="20000"/>
                        <a:lumOff val="8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497</a:t>
                      </a:r>
                      <a:endParaRPr lang="en-US" altLang="zh-CN" sz="1200" b="1">
                        <a:latin typeface="+mn-ea"/>
                        <a:ea typeface="+mn-ea"/>
                      </a:endParaRPr>
                    </a:p>
                  </a:txBody>
                  <a:tcPr>
                    <a:solidFill>
                      <a:schemeClr val="accent2">
                        <a:lumMod val="20000"/>
                        <a:lumOff val="8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456</a:t>
                      </a:r>
                      <a:endParaRPr lang="en-US" altLang="zh-CN" sz="1200" b="1">
                        <a:latin typeface="+mn-ea"/>
                        <a:ea typeface="+mn-ea"/>
                      </a:endParaRPr>
                    </a:p>
                  </a:txBody>
                  <a:tcPr>
                    <a:solidFill>
                      <a:schemeClr val="accent2">
                        <a:lumMod val="20000"/>
                        <a:lumOff val="80000"/>
                      </a:schemeClr>
                    </a:solidFill>
                  </a:tcPr>
                </a:tc>
              </a:tr>
              <a:tr h="414323">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zh-CN" altLang="en-US" sz="1200" b="1">
                          <a:latin typeface="+mn-ea"/>
                          <a:ea typeface="+mn-ea"/>
                        </a:rPr>
                        <a:t>合计</a:t>
                      </a:r>
                      <a:endParaRPr lang="zh-CN" altLang="en-US" sz="1200" b="1">
                        <a:latin typeface="+mn-ea"/>
                        <a:ea typeface="+mn-ea"/>
                      </a:endParaRPr>
                    </a:p>
                  </a:txBody>
                  <a:tcPr>
                    <a:solidFill>
                      <a:schemeClr val="accent4">
                        <a:lumMod val="40000"/>
                        <a:lumOff val="6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623</a:t>
                      </a:r>
                      <a:endParaRPr lang="en-US" altLang="zh-CN" sz="1200" b="1">
                        <a:latin typeface="+mn-ea"/>
                        <a:ea typeface="+mn-ea"/>
                      </a:endParaRPr>
                    </a:p>
                  </a:txBody>
                  <a:tcPr>
                    <a:solidFill>
                      <a:schemeClr val="accent4">
                        <a:lumMod val="40000"/>
                        <a:lumOff val="6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615</a:t>
                      </a:r>
                      <a:endParaRPr lang="en-US" altLang="zh-CN" sz="1200" b="1">
                        <a:latin typeface="+mn-ea"/>
                        <a:ea typeface="+mn-ea"/>
                      </a:endParaRPr>
                    </a:p>
                  </a:txBody>
                  <a:tcPr>
                    <a:solidFill>
                      <a:schemeClr val="accent4">
                        <a:lumMod val="40000"/>
                        <a:lumOff val="60000"/>
                      </a:schemeClr>
                    </a:solidFill>
                  </a:tcPr>
                </a:tc>
                <a:tc>
                  <a:txBody>
                    <a:bodyPr/>
                    <a:lstStyle>
                      <a:defPPr>
                        <a:defRPr lang="en-US">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buNone/>
                      </a:pPr>
                      <a:r>
                        <a:rPr lang="en-US" altLang="zh-CN" sz="1200" b="1">
                          <a:latin typeface="+mn-ea"/>
                          <a:ea typeface="+mn-ea"/>
                        </a:rPr>
                        <a:t>513</a:t>
                      </a:r>
                      <a:endParaRPr lang="en-US" altLang="zh-CN" sz="1200" b="1">
                        <a:latin typeface="+mn-ea"/>
                        <a:ea typeface="+mn-ea"/>
                      </a:endParaRPr>
                    </a:p>
                  </a:txBody>
                  <a:tcPr>
                    <a:solidFill>
                      <a:schemeClr val="accent4">
                        <a:lumMod val="40000"/>
                        <a:lumOff val="60000"/>
                      </a:schemeClr>
                    </a:solidFill>
                  </a:tcPr>
                </a:tc>
              </a:tr>
            </a:tbl>
          </a:graphicData>
        </a:graphic>
      </p:graphicFrame>
      <p:graphicFrame>
        <p:nvGraphicFramePr>
          <p:cNvPr id="43" name="图表 42"/>
          <p:cNvGraphicFramePr/>
          <p:nvPr/>
        </p:nvGraphicFramePr>
        <p:xfrm>
          <a:off x="577121" y="3983636"/>
          <a:ext cx="5606322" cy="27432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2149875" y="4522047"/>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8" name="图片 7" descr="有钟表的自行车"/>
          <p:cNvPicPr>
            <a:picLocks noGrp="1" noRot="1" noChangeAspect="1" noMove="1" noResize="1" noEditPoints="1" noAdjustHandles="1" noChangeArrowheads="1" noChangeShapeType="1" noCrop="1"/>
          </p:cNvPicPr>
          <p:nvPr/>
        </p:nvPicPr>
        <p:blipFill rotWithShape="1">
          <a:blip r:embed="rId3">
            <a:alphaModFix amt="4000"/>
            <a:extLst>
              <a:ext uri="{BEBA8EAE-BF5A-486C-A8C5-ECC9F3942E4B}">
                <a14:imgProps xmlns:a14="http://schemas.microsoft.com/office/drawing/2010/main">
                  <a14:imgLayer r:embed="rId4">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5">
            <a:alphaModFix amt="5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365400" y="700323"/>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4" name="矩形: 对角圆角 40"/>
          <p:cNvSpPr/>
          <p:nvPr/>
        </p:nvSpPr>
        <p:spPr>
          <a:xfrm>
            <a:off x="950403" y="2117460"/>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sp>
        <p:nvSpPr>
          <p:cNvPr id="5" name="文本框 4"/>
          <p:cNvSpPr txBox="1"/>
          <p:nvPr/>
        </p:nvSpPr>
        <p:spPr>
          <a:xfrm>
            <a:off x="1080293" y="692811"/>
            <a:ext cx="555143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热销车型销量</a:t>
            </a:r>
            <a:endParaRPr kumimoji="0" lang="zh-CN" altLang="en-US" sz="3200" b="1" i="0" u="none" strike="noStrike" kern="1200" cap="none" spc="0" normalizeH="0" baseline="0" noProof="0" dirty="0">
              <a:ln>
                <a:noFill/>
              </a:ln>
              <a:effectLst>
                <a:glow>
                  <a:schemeClr val="accent1">
                    <a:alpha val="40000"/>
                  </a:schemeClr>
                </a:glow>
                <a:reflection stA="7000" endPos="51000" dist="101600" dir="5400000" sy="-100000" algn="bl" rotWithShape="0"/>
              </a:effectLst>
              <a:uLnTx/>
              <a:uFillTx/>
              <a:latin typeface="Arial" panose="020B0604020202020204" pitchFamily="34" charset="0"/>
              <a:ea typeface="微软雅黑" panose="020B0503020204020204" pitchFamily="34" charset="-122"/>
            </a:endParaRPr>
          </a:p>
        </p:txBody>
      </p:sp>
      <p:graphicFrame>
        <p:nvGraphicFramePr>
          <p:cNvPr id="18" name="图表 17"/>
          <p:cNvGraphicFramePr/>
          <p:nvPr/>
        </p:nvGraphicFramePr>
        <p:xfrm>
          <a:off x="7393486" y="2745686"/>
          <a:ext cx="5149487" cy="3823231"/>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24"/>
          <p:cNvSpPr txBox="1"/>
          <p:nvPr/>
        </p:nvSpPr>
        <p:spPr>
          <a:xfrm>
            <a:off x="491729" y="1917435"/>
            <a:ext cx="6861559" cy="458780"/>
          </a:xfrm>
          <a:prstGeom prst="rect">
            <a:avLst/>
          </a:prstGeom>
          <a:noFill/>
        </p:spPr>
        <p:txBody>
          <a:bodyPr wrap="square" rtlCol="0">
            <a:spAutoFit/>
          </a:bodyPr>
          <a:lstStyle/>
          <a:p>
            <a:pPr>
              <a:lnSpc>
                <a:spcPct val="150000"/>
              </a:lnSpc>
            </a:pPr>
            <a:r>
              <a:rPr lang="zh-CN" altLang="en-US" b="1" dirty="0">
                <a:latin typeface="华文中宋" panose="02010600040101010101" pitchFamily="2" charset="-122"/>
                <a:ea typeface="华文中宋" panose="02010600040101010101" pitchFamily="2" charset="-122"/>
              </a:rPr>
              <a:t>      </a:t>
            </a:r>
            <a:endParaRPr lang="zh-CN" altLang="en-US" b="1" dirty="0">
              <a:latin typeface="华文中宋" panose="02010600040101010101" pitchFamily="2" charset="-122"/>
              <a:ea typeface="华文中宋" panose="02010600040101010101" pitchFamily="2" charset="-122"/>
            </a:endParaRPr>
          </a:p>
        </p:txBody>
      </p:sp>
      <p:sp>
        <p:nvSpPr>
          <p:cNvPr id="29" name="矩形: 圆角 497"/>
          <p:cNvSpPr>
            <a:spLocks noChangeAspect="1"/>
          </p:cNvSpPr>
          <p:nvPr/>
        </p:nvSpPr>
        <p:spPr>
          <a:xfrm>
            <a:off x="16055822" y="1481859"/>
            <a:ext cx="164531"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圆角 50"/>
          <p:cNvSpPr/>
          <p:nvPr/>
        </p:nvSpPr>
        <p:spPr>
          <a:xfrm>
            <a:off x="362035" y="1625463"/>
            <a:ext cx="6697637" cy="4934828"/>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632325" y="1438162"/>
            <a:ext cx="1985885" cy="432000"/>
            <a:chOff x="767587" y="2326849"/>
            <a:chExt cx="1701708" cy="432000"/>
          </a:xfrm>
          <a:effectLst>
            <a:outerShdw blurRad="50800" dist="38100" dir="2700000" algn="tl" rotWithShape="0">
              <a:prstClr val="black">
                <a:alpha val="22000"/>
              </a:prstClr>
            </a:outerShdw>
          </a:effectLst>
        </p:grpSpPr>
        <p:sp>
          <p:nvSpPr>
            <p:cNvPr id="23" name="箭头: 五边形 22"/>
            <p:cNvSpPr/>
            <p:nvPr/>
          </p:nvSpPr>
          <p:spPr>
            <a:xfrm>
              <a:off x="818199" y="2326849"/>
              <a:ext cx="1651096" cy="432000"/>
            </a:xfrm>
            <a:prstGeom prst="homePlate">
              <a:avLst>
                <a:gd name="adj" fmla="val 55948"/>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热销车型销量</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27" name="矩形 26"/>
            <p:cNvSpPr/>
            <p:nvPr/>
          </p:nvSpPr>
          <p:spPr>
            <a:xfrm>
              <a:off x="767587" y="2326849"/>
              <a:ext cx="108000"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圆角 497"/>
          <p:cNvSpPr>
            <a:spLocks noChangeAspect="1"/>
          </p:cNvSpPr>
          <p:nvPr/>
        </p:nvSpPr>
        <p:spPr>
          <a:xfrm>
            <a:off x="6697325" y="1711447"/>
            <a:ext cx="254044"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56" name="表格 55"/>
          <p:cNvGraphicFramePr/>
          <p:nvPr/>
        </p:nvGraphicFramePr>
        <p:xfrm>
          <a:off x="3672471" y="2076150"/>
          <a:ext cx="3084949" cy="4279657"/>
        </p:xfrm>
        <a:graphic>
          <a:graphicData uri="http://schemas.openxmlformats.org/drawingml/2006/table">
            <a:tbl>
              <a:tblPr firstRow="1" bandRow="1">
                <a:effectLst/>
                <a:tableStyleId>{00A15C55-8517-42AA-B614-E9B94910E393}</a:tableStyleId>
              </a:tblPr>
              <a:tblGrid>
                <a:gridCol w="1156693"/>
                <a:gridCol w="966753"/>
                <a:gridCol w="961503"/>
              </a:tblGrid>
              <a:tr h="337792">
                <a:tc gridSpan="2">
                  <a:txBody>
                    <a:bodyPr/>
                    <a:lstStyle/>
                    <a:p>
                      <a:pPr marL="0" algn="ctr" defTabSz="914400" rtl="0" eaLnBrk="1" fontAlgn="ctr" latinLnBrk="0" hangingPunct="1"/>
                      <a:r>
                        <a:rPr lang="zh-CN" altLang="en-US"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　车型</a:t>
                      </a:r>
                      <a:endParaRPr lang="zh-CN" altLang="en-US"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2"/>
                    </a:solidFill>
                  </a:tcPr>
                </a:tc>
                <a:tc hMerge="1">
                  <a:tcPr marL="6350" marR="6350" marT="6350" marB="0" anchor="ctr">
                    <a:solidFill>
                      <a:schemeClr val="accent2"/>
                    </a:solidFill>
                  </a:tcPr>
                </a:tc>
                <a:tc>
                  <a:txBody>
                    <a:bodyPr/>
                    <a:lstStyle/>
                    <a:p>
                      <a:pPr marL="0" algn="ctr" defTabSz="914400" rtl="0" eaLnBrk="1" fontAlgn="ctr" latinLnBrk="0" hangingPunct="1"/>
                      <a:r>
                        <a:rPr lang="zh-CN" altLang="en-US" sz="1400" b="1" u="none" strike="noStrike" kern="1200" cap="none" spc="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合计</a:t>
                      </a:r>
                      <a:endParaRPr lang="zh-CN" altLang="en-US"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2"/>
                    </a:solidFill>
                  </a:tcPr>
                </a:tc>
              </a:tr>
              <a:tr h="337792">
                <a:tc gridSpan="2">
                  <a:txBody>
                    <a:bodyPr/>
                    <a:lstStyle/>
                    <a:p>
                      <a:pPr marL="0" algn="ctr" defTabSz="914400" rtl="0" eaLnBrk="1" fontAlgn="ctr" latinLnBrk="0" hangingPunct="1"/>
                      <a:r>
                        <a:rPr lang="en-US"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SUPER AL</a:t>
                      </a:r>
                      <a:endParaRPr lang="en-US"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solidFill>
                  </a:tcPr>
                </a:tc>
                <a:tc hMerge="1">
                  <a:tcPr marL="6350" marR="6350" marT="6350" marB="0" anchor="ctr">
                    <a:solidFill>
                      <a:schemeClr val="accent4"/>
                    </a:solidFill>
                  </a:tcPr>
                </a:tc>
                <a:tc>
                  <a:txBody>
                    <a:bodyPr/>
                    <a:lstStyle/>
                    <a:p>
                      <a:pPr marL="0" algn="ctr" defTabSz="914400" rtl="0" eaLnBrk="1" fontAlgn="ctr" latinLnBrk="0" hangingPunct="1"/>
                      <a:r>
                        <a:rPr lang="en-US" altLang="zh-CN" sz="2000" b="1" u="none" strike="noStrike" kern="1200" cap="none" spc="0">
                          <a:ln w="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1453</a:t>
                      </a:r>
                      <a:endParaRPr lang="en-US" altLang="zh-CN" sz="2000" b="1" u="none" strike="noStrike" kern="1200" cap="none" spc="0" dirty="0">
                        <a:ln w="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solidFill>
                  </a:tcPr>
                </a:tc>
              </a:tr>
              <a:tr h="337792">
                <a:tc gridSpan="2">
                  <a:txBody>
                    <a:bodyPr/>
                    <a:lstStyle/>
                    <a:p>
                      <a:pPr marL="0" algn="ctr" defTabSz="914400" rtl="0" eaLnBrk="1" fontAlgn="ctr" latinLnBrk="0" hangingPunct="1"/>
                      <a:r>
                        <a:rPr lang="en-US"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SUPER SPORT</a:t>
                      </a:r>
                      <a:endParaRPr lang="en-US"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2">
                        <a:lumMod val="40000"/>
                        <a:lumOff val="60000"/>
                      </a:schemeClr>
                    </a:solidFill>
                  </a:tcPr>
                </a:tc>
                <a:tc hMerge="1">
                  <a:tcPr marL="6350" marR="6350" marT="6350" marB="0" anchor="ctr">
                    <a:solidFill>
                      <a:schemeClr val="accent2">
                        <a:lumMod val="40000"/>
                        <a:lumOff val="60000"/>
                      </a:schemeClr>
                    </a:solidFill>
                  </a:tcPr>
                </a:tc>
                <a:tc>
                  <a:txBody>
                    <a:bodyPr/>
                    <a:lstStyle/>
                    <a:p>
                      <a:pPr marL="0" algn="ctr" defTabSz="914400" rtl="0" eaLnBrk="1" fontAlgn="ctr" latinLnBrk="0" hangingPunct="1"/>
                      <a:r>
                        <a:rPr lang="en-US" altLang="zh-CN" sz="1400" b="1" u="none" strike="noStrike" kern="1200" cap="none" spc="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123</a:t>
                      </a:r>
                      <a:endParaRPr lang="en-US" altLang="zh-CN"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2">
                        <a:lumMod val="40000"/>
                        <a:lumOff val="60000"/>
                      </a:schemeClr>
                    </a:solidFill>
                  </a:tcPr>
                </a:tc>
              </a:tr>
              <a:tr h="337792">
                <a:tc gridSpan="2">
                  <a:txBody>
                    <a:bodyPr/>
                    <a:lstStyle/>
                    <a:p>
                      <a:pPr marL="0" algn="ctr" defTabSz="914400" rtl="0" eaLnBrk="1" fontAlgn="ctr" latinLnBrk="0" hangingPunct="1"/>
                      <a:r>
                        <a:rPr lang="en-US" sz="1400" b="1" u="none" strike="noStrike" kern="1200" cap="none" spc="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Spark Sport</a:t>
                      </a:r>
                      <a:endParaRPr lang="en-US" sz="1400" b="1" u="none" strike="noStrike" kern="1200" cap="none" spc="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tint val="40000"/>
                      </a:schemeClr>
                    </a:solidFill>
                  </a:tcPr>
                </a:tc>
                <a:tc hMerge="1">
                  <a:tcPr marL="6350" marR="6350" marT="6350" marB="0" anchor="ctr">
                    <a:solidFill>
                      <a:schemeClr val="accent4">
                        <a:tint val="40000"/>
                      </a:schemeClr>
                    </a:solidFill>
                  </a:tcPr>
                </a:tc>
                <a:tc>
                  <a:txBody>
                    <a:bodyPr/>
                    <a:lstStyle/>
                    <a:p>
                      <a:pPr marL="0" algn="ctr" defTabSz="914400" rtl="0" eaLnBrk="1" fontAlgn="ctr" latinLnBrk="0" hangingPunct="1"/>
                      <a:r>
                        <a:rPr lang="en-US" altLang="zh-CN"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43</a:t>
                      </a:r>
                      <a:endParaRPr lang="en-US" altLang="zh-CN"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tint val="40000"/>
                      </a:schemeClr>
                    </a:solidFill>
                  </a:tcPr>
                </a:tc>
              </a:tr>
              <a:tr h="337792">
                <a:tc gridSpan="2">
                  <a:txBody>
                    <a:bodyPr/>
                    <a:lstStyle/>
                    <a:p>
                      <a:pPr marL="0" algn="ctr" defTabSz="914400" rtl="0" eaLnBrk="1" fontAlgn="ctr" latinLnBrk="0" hangingPunct="1"/>
                      <a:r>
                        <a:rPr lang="en-US" sz="12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2024 SPARK SPORT</a:t>
                      </a:r>
                      <a:endParaRPr lang="en-US" sz="12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tint val="20000"/>
                      </a:schemeClr>
                    </a:solidFill>
                  </a:tcPr>
                </a:tc>
                <a:tc hMerge="1">
                  <a:tcPr marL="6350" marR="6350" marT="6350" marB="0" anchor="ctr">
                    <a:solidFill>
                      <a:schemeClr val="accent4">
                        <a:tint val="20000"/>
                      </a:schemeClr>
                    </a:solidFill>
                  </a:tcPr>
                </a:tc>
                <a:tc>
                  <a:txBody>
                    <a:bodyPr/>
                    <a:lstStyle/>
                    <a:p>
                      <a:pPr marL="0" algn="ctr" defTabSz="914400" rtl="0" eaLnBrk="1" fontAlgn="ctr" latinLnBrk="0" hangingPunct="1"/>
                      <a:r>
                        <a:rPr lang="en-US" altLang="zh-CN" sz="1400" b="1" u="none" strike="noStrike" kern="1200" cap="none" spc="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43</a:t>
                      </a:r>
                      <a:endParaRPr lang="en-US" altLang="zh-CN" sz="14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tint val="20000"/>
                      </a:schemeClr>
                    </a:solidFill>
                  </a:tcPr>
                </a:tc>
              </a:tr>
              <a:tr h="337792">
                <a:tc gridSpan="2">
                  <a:txBody>
                    <a:bodyPr/>
                    <a:lstStyle/>
                    <a:p>
                      <a:pPr marL="0" algn="ctr" defTabSz="914400" rtl="0" eaLnBrk="1" fontAlgn="ctr" latinLnBrk="0" hangingPunct="1"/>
                      <a:r>
                        <a:rPr lang="en-US" sz="1400" b="1" dirty="0">
                          <a:solidFill>
                            <a:schemeClr val="tx1">
                              <a:lumMod val="50000"/>
                              <a:lumOff val="50000"/>
                            </a:schemeClr>
                          </a:solidFill>
                          <a:latin typeface="Arial" panose="020B0604020202020204" pitchFamily="34" charset="0"/>
                          <a:ea typeface="微软雅黑" panose="020B0503020204020204" pitchFamily="34" charset="-122"/>
                        </a:rPr>
                        <a:t>EXPLORE sport</a:t>
                      </a:r>
                      <a:endParaRPr lang="en-US"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c hMerge="1">
                  <a:tcPr marL="6350" marR="6350" marT="6350" marB="0" anchor="ctr">
                    <a:noFill/>
                  </a:tcPr>
                </a:tc>
                <a:tc>
                  <a:txBody>
                    <a:bodyPr/>
                    <a:lstStyle/>
                    <a:p>
                      <a:pPr marL="0" algn="ctr" defTabSz="914400" rtl="0" eaLnBrk="1" fontAlgn="ctr" latinLnBrk="0" hangingPunct="1"/>
                      <a:r>
                        <a:rPr lang="en-US" altLang="zh-CN" sz="1400" b="1">
                          <a:solidFill>
                            <a:schemeClr val="tx1">
                              <a:lumMod val="50000"/>
                              <a:lumOff val="50000"/>
                            </a:schemeClr>
                          </a:solidFill>
                          <a:latin typeface="Arial" panose="020B0604020202020204" pitchFamily="34" charset="0"/>
                          <a:ea typeface="微软雅黑" panose="020B0503020204020204" pitchFamily="34" charset="-122"/>
                        </a:rPr>
                        <a:t>21</a:t>
                      </a:r>
                      <a:endParaRPr lang="en-US" altLang="zh-CN"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r>
              <a:tr h="337792">
                <a:tc gridSpan="2">
                  <a:txBody>
                    <a:bodyPr/>
                    <a:lstStyle/>
                    <a:p>
                      <a:pPr marL="0" algn="ctr" defTabSz="914400" rtl="0" eaLnBrk="1" fontAlgn="ctr" latinLnBrk="0" hangingPunct="1"/>
                      <a:r>
                        <a:rPr lang="en-US" sz="1400" b="1" dirty="0">
                          <a:solidFill>
                            <a:schemeClr val="tx1">
                              <a:lumMod val="50000"/>
                              <a:lumOff val="50000"/>
                            </a:schemeClr>
                          </a:solidFill>
                          <a:latin typeface="Arial" panose="020B0604020202020204" pitchFamily="34" charset="0"/>
                          <a:ea typeface="微软雅黑" panose="020B0503020204020204" pitchFamily="34" charset="-122"/>
                        </a:rPr>
                        <a:t>SPARK RS</a:t>
                      </a:r>
                      <a:endParaRPr lang="en-US"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c hMerge="1">
                  <a:tcPr marL="6350" marR="6350" marT="6350" marB="0" anchor="ctr">
                    <a:noFill/>
                  </a:tcPr>
                </a:tc>
                <a:tc>
                  <a:txBody>
                    <a:bodyPr/>
                    <a:lstStyle/>
                    <a:p>
                      <a:pPr marL="0" algn="ctr" defTabSz="914400" rtl="0" eaLnBrk="1" fontAlgn="ctr" latinLnBrk="0" hangingPunct="1"/>
                      <a:r>
                        <a:rPr lang="en-US" altLang="zh-CN" sz="1400" b="1" dirty="0">
                          <a:solidFill>
                            <a:schemeClr val="tx1">
                              <a:lumMod val="50000"/>
                              <a:lumOff val="50000"/>
                            </a:schemeClr>
                          </a:solidFill>
                          <a:latin typeface="Arial" panose="020B0604020202020204" pitchFamily="34" charset="0"/>
                          <a:ea typeface="微软雅黑" panose="020B0503020204020204" pitchFamily="34" charset="-122"/>
                        </a:rPr>
                        <a:t>16</a:t>
                      </a:r>
                      <a:endParaRPr lang="en-US" altLang="zh-CN"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r>
              <a:tr h="337792">
                <a:tc gridSpan="2">
                  <a:txBody>
                    <a:bodyPr/>
                    <a:lstStyle/>
                    <a:p>
                      <a:pPr marL="0" algn="ctr" defTabSz="914400" rtl="0" eaLnBrk="1" fontAlgn="ctr" latinLnBrk="0" hangingPunct="1"/>
                      <a:r>
                        <a:rPr lang="en-US" sz="1400" b="1" dirty="0">
                          <a:solidFill>
                            <a:schemeClr val="tx1">
                              <a:lumMod val="50000"/>
                              <a:lumOff val="50000"/>
                            </a:schemeClr>
                          </a:solidFill>
                          <a:latin typeface="Arial" panose="020B0604020202020204" pitchFamily="34" charset="0"/>
                          <a:ea typeface="微软雅黑" panose="020B0503020204020204" pitchFamily="34" charset="-122"/>
                        </a:rPr>
                        <a:t>ROBIN RS</a:t>
                      </a:r>
                      <a:endParaRPr lang="en-US"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c hMerge="1">
                  <a:tcPr marL="6350" marR="6350" marT="6350" marB="0" anchor="ctr">
                    <a:noFill/>
                  </a:tcPr>
                </a:tc>
                <a:tc>
                  <a:txBody>
                    <a:bodyPr/>
                    <a:lstStyle/>
                    <a:p>
                      <a:pPr marL="0" algn="ctr" defTabSz="914400" rtl="0" eaLnBrk="1" fontAlgn="ctr" latinLnBrk="0" hangingPunct="1"/>
                      <a:r>
                        <a:rPr lang="en-US" altLang="zh-CN" sz="1400" b="1" dirty="0">
                          <a:solidFill>
                            <a:schemeClr val="tx1">
                              <a:lumMod val="50000"/>
                              <a:lumOff val="50000"/>
                            </a:schemeClr>
                          </a:solidFill>
                          <a:latin typeface="Arial" panose="020B0604020202020204" pitchFamily="34" charset="0"/>
                          <a:ea typeface="微软雅黑" panose="020B0503020204020204" pitchFamily="34" charset="-122"/>
                        </a:rPr>
                        <a:t>8</a:t>
                      </a:r>
                      <a:endParaRPr lang="en-US" altLang="zh-CN"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r>
              <a:tr h="337792">
                <a:tc gridSpan="2">
                  <a:txBody>
                    <a:bodyPr/>
                    <a:lstStyle/>
                    <a:p>
                      <a:pPr marL="0" algn="ctr" defTabSz="914400" rtl="0" eaLnBrk="1" fontAlgn="ctr" latinLnBrk="0" hangingPunct="1"/>
                      <a:r>
                        <a:rPr lang="en-US" sz="1400" b="1">
                          <a:solidFill>
                            <a:schemeClr val="tx1">
                              <a:lumMod val="50000"/>
                              <a:lumOff val="50000"/>
                            </a:schemeClr>
                          </a:solidFill>
                          <a:latin typeface="Arial" panose="020B0604020202020204" pitchFamily="34" charset="0"/>
                          <a:ea typeface="微软雅黑" panose="020B0503020204020204" pitchFamily="34" charset="-122"/>
                        </a:rPr>
                        <a:t>TRAVELLER SPORT</a:t>
                      </a:r>
                      <a:endParaRPr lang="en-US" sz="1400" b="1">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c hMerge="1">
                  <a:tcPr marL="6350" marR="6350" marT="6350" marB="0" anchor="ctr">
                    <a:noFill/>
                  </a:tcPr>
                </a:tc>
                <a:tc>
                  <a:txBody>
                    <a:bodyPr/>
                    <a:lstStyle/>
                    <a:p>
                      <a:pPr marL="0" algn="ctr" defTabSz="914400" rtl="0" eaLnBrk="1" fontAlgn="ctr" latinLnBrk="0" hangingPunct="1"/>
                      <a:r>
                        <a:rPr lang="en-US" altLang="zh-CN" sz="1400" b="1" dirty="0">
                          <a:solidFill>
                            <a:schemeClr val="tx1">
                              <a:lumMod val="50000"/>
                              <a:lumOff val="50000"/>
                            </a:schemeClr>
                          </a:solidFill>
                          <a:latin typeface="Arial" panose="020B0604020202020204" pitchFamily="34" charset="0"/>
                          <a:ea typeface="微软雅黑" panose="020B0503020204020204" pitchFamily="34" charset="-122"/>
                        </a:rPr>
                        <a:t>7</a:t>
                      </a:r>
                      <a:endParaRPr lang="en-US" altLang="zh-CN"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r>
              <a:tr h="337792">
                <a:tc gridSpan="2">
                  <a:txBody>
                    <a:bodyPr/>
                    <a:lstStyle/>
                    <a:p>
                      <a:pPr marL="0" algn="ctr" defTabSz="914400" rtl="0" eaLnBrk="1" fontAlgn="ctr" latinLnBrk="0" hangingPunct="1"/>
                      <a:r>
                        <a:rPr lang="en-US" sz="1400" b="1">
                          <a:solidFill>
                            <a:schemeClr val="tx1">
                              <a:lumMod val="50000"/>
                              <a:lumOff val="50000"/>
                            </a:schemeClr>
                          </a:solidFill>
                          <a:latin typeface="Arial" panose="020B0604020202020204" pitchFamily="34" charset="0"/>
                          <a:ea typeface="微软雅黑" panose="020B0503020204020204" pitchFamily="34" charset="-122"/>
                        </a:rPr>
                        <a:t>SPARK TOURIST</a:t>
                      </a:r>
                      <a:endParaRPr lang="en-US" sz="1400" b="1">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c hMerge="1">
                  <a:tcPr marL="6350" marR="6350" marT="6350" marB="0" anchor="ctr">
                    <a:noFill/>
                  </a:tcPr>
                </a:tc>
                <a:tc>
                  <a:txBody>
                    <a:bodyPr/>
                    <a:lstStyle/>
                    <a:p>
                      <a:pPr marL="0" algn="ctr" defTabSz="914400" rtl="0" eaLnBrk="1" fontAlgn="ctr" latinLnBrk="0" hangingPunct="1"/>
                      <a:r>
                        <a:rPr lang="en-US" altLang="zh-CN" sz="1400" b="1" dirty="0">
                          <a:solidFill>
                            <a:schemeClr val="tx1">
                              <a:lumMod val="50000"/>
                              <a:lumOff val="50000"/>
                            </a:schemeClr>
                          </a:solidFill>
                          <a:latin typeface="Arial" panose="020B0604020202020204" pitchFamily="34" charset="0"/>
                          <a:ea typeface="微软雅黑" panose="020B0503020204020204" pitchFamily="34" charset="-122"/>
                        </a:rPr>
                        <a:t>5</a:t>
                      </a:r>
                      <a:endParaRPr lang="en-US" altLang="zh-CN" sz="1400" b="1" dirty="0">
                        <a:solidFill>
                          <a:schemeClr val="tx1">
                            <a:lumMod val="50000"/>
                            <a:lumOff val="50000"/>
                          </a:schemeClr>
                        </a:solidFill>
                        <a:latin typeface="Arial" panose="020B0604020202020204" pitchFamily="34" charset="0"/>
                        <a:ea typeface="微软雅黑" panose="020B0503020204020204" pitchFamily="34" charset="-122"/>
                      </a:endParaRPr>
                    </a:p>
                  </a:txBody>
                  <a:tcPr marL="6350" marR="6350" marT="6350" marB="0" anchor="ctr">
                    <a:noFill/>
                  </a:tcPr>
                </a:tc>
              </a:tr>
              <a:tr h="590587">
                <a:tc gridSpan="3">
                  <a:txBody>
                    <a:bodyPr/>
                    <a:lstStyle/>
                    <a:p>
                      <a:pPr marL="0" algn="ctr" defTabSz="914400" rtl="0" eaLnBrk="1" fontAlgn="ctr" latinLnBrk="0" hangingPunct="1"/>
                      <a:r>
                        <a:rPr lang="en-US" altLang="zh-CN" sz="3200" b="1" baseline="30000" dirty="0">
                          <a:solidFill>
                            <a:schemeClr val="accent2"/>
                          </a:solidFill>
                          <a:latin typeface="Arial" panose="020B0604020202020204" pitchFamily="34" charset="0"/>
                          <a:ea typeface="微软雅黑" panose="020B0503020204020204" pitchFamily="34" charset="-122"/>
                        </a:rPr>
                        <a:t>……</a:t>
                      </a:r>
                      <a:endParaRPr lang="en-US" altLang="zh-CN" sz="3200" b="1" baseline="30000" dirty="0">
                        <a:solidFill>
                          <a:schemeClr val="accent2"/>
                        </a:solidFill>
                        <a:latin typeface="Arial" panose="020B0604020202020204" pitchFamily="34" charset="0"/>
                        <a:ea typeface="微软雅黑" panose="020B0503020204020204" pitchFamily="34" charset="-122"/>
                      </a:endParaRPr>
                    </a:p>
                  </a:txBody>
                  <a:tcPr marL="6350" marR="6350" marT="6350" marB="0" anchor="ctr">
                    <a:solidFill>
                      <a:schemeClr val="bg1"/>
                    </a:solidFill>
                  </a:tcPr>
                </a:tc>
                <a:tc hMerge="1">
                  <a:tcPr marL="6350" marR="6350" marT="6350" marB="0" anchor="ctr">
                    <a:solidFill>
                      <a:schemeClr val="bg1"/>
                    </a:solidFill>
                  </a:tcPr>
                </a:tc>
                <a:tc hMerge="1">
                  <a:tcPr marL="6350" marR="6350" marT="6350" marB="0" anchor="ctr">
                    <a:solidFill>
                      <a:schemeClr val="bg1"/>
                    </a:solidFill>
                  </a:tcPr>
                </a:tc>
              </a:tr>
              <a:tr h="274305">
                <a:tc>
                  <a:txBody>
                    <a:bodyPr/>
                    <a:lstStyle/>
                    <a:p>
                      <a:pPr marL="0" algn="ctr" defTabSz="914400" rtl="0" eaLnBrk="1" fontAlgn="ctr" latinLnBrk="0" hangingPunct="1"/>
                      <a:r>
                        <a:rPr lang="zh-CN" altLang="en-US" sz="12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合计</a:t>
                      </a:r>
                      <a:endParaRPr lang="zh-CN" altLang="en-US" sz="1200" b="1" u="none" strike="noStrike"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tint val="20000"/>
                      </a:schemeClr>
                    </a:solidFill>
                  </a:tcPr>
                </a:tc>
                <a:tc gridSpan="2">
                  <a:txBody>
                    <a:bodyPr/>
                    <a:lstStyle/>
                    <a:p>
                      <a:pPr marL="0" algn="ctr" defTabSz="914400" rtl="0" eaLnBrk="1" fontAlgn="ctr" latinLnBrk="0" hangingPunct="1"/>
                      <a:r>
                        <a:rPr lang="en-US" altLang="zh-CN" sz="2000" b="1" u="none" strike="noStrike" kern="1200" cap="none" spc="0" dirty="0">
                          <a:ln w="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rPr>
                        <a:t>1751</a:t>
                      </a:r>
                      <a:endParaRPr lang="en-US" altLang="zh-CN" sz="2000" b="1" u="none" strike="noStrike" kern="1200" cap="none" spc="0" dirty="0">
                        <a:ln w="0"/>
                        <a:solidFill>
                          <a:srgbClr val="FF0000"/>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cs"/>
                      </a:endParaRPr>
                    </a:p>
                  </a:txBody>
                  <a:tcPr marL="6350" marR="6350" marT="6350" marB="0" anchor="ctr">
                    <a:solidFill>
                      <a:schemeClr val="accent4">
                        <a:tint val="20000"/>
                      </a:schemeClr>
                    </a:solidFill>
                  </a:tcPr>
                </a:tc>
                <a:tc hMerge="1">
                  <a:tcPr marL="6350" marR="6350" marT="6350" marB="0" anchor="ctr">
                    <a:solidFill>
                      <a:schemeClr val="accent4">
                        <a:tint val="20000"/>
                      </a:schemeClr>
                    </a:solidFill>
                  </a:tcPr>
                </a:tc>
              </a:tr>
            </a:tbl>
          </a:graphicData>
        </a:graphic>
      </p:graphicFrame>
      <p:sp>
        <p:nvSpPr>
          <p:cNvPr id="19" name="矩形: 圆角 18"/>
          <p:cNvSpPr/>
          <p:nvPr/>
        </p:nvSpPr>
        <p:spPr>
          <a:xfrm>
            <a:off x="484146" y="2103029"/>
            <a:ext cx="2987386" cy="4371972"/>
          </a:xfrm>
          <a:prstGeom prst="roundRect">
            <a:avLst>
              <a:gd name="adj" fmla="val 5035"/>
            </a:avLst>
          </a:prstGeom>
          <a:solidFill>
            <a:schemeClr val="bg1"/>
          </a:solidFill>
          <a:ln>
            <a:noFill/>
          </a:ln>
          <a:effectLst>
            <a:outerShdw blurRad="190500" dist="50800" dir="5400000" sx="101000" sy="101000" algn="ctr" rotWithShape="0">
              <a:schemeClr val="accent4">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a:off x="611921" y="2274340"/>
            <a:ext cx="2722438" cy="1787468"/>
          </a:xfrm>
          <a:prstGeom prst="roundRect">
            <a:avLst/>
          </a:prstGeom>
          <a:blipFill>
            <a:blip r:embed="rId7"/>
            <a:stretch>
              <a:fillRect/>
            </a:stretch>
          </a:blipFill>
          <a:ln w="12700" cap="flat" cmpd="sng" algn="ctr">
            <a:solidFill>
              <a:schemeClr val="accent4">
                <a:lumMod val="20000"/>
                <a:lumOff val="8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p:cNvSpPr txBox="1"/>
          <p:nvPr/>
        </p:nvSpPr>
        <p:spPr>
          <a:xfrm flipH="1">
            <a:off x="585097" y="4148846"/>
            <a:ext cx="2816976" cy="2120452"/>
          </a:xfrm>
          <a:prstGeom prst="rect">
            <a:avLst/>
          </a:prstGeom>
          <a:noFill/>
        </p:spPr>
        <p:txBody>
          <a:bodyPr wrap="square" rtlCol="0">
            <a:spAutoFit/>
          </a:bodyPr>
          <a:lstStyle/>
          <a:p>
            <a:pPr>
              <a:lnSpc>
                <a:spcPct val="150000"/>
              </a:lnSpc>
            </a:pPr>
            <a:r>
              <a:rPr lang="zh-CN" altLang="en-US" dirty="0">
                <a:latin typeface="Arial" panose="020B0604020202020204" pitchFamily="34" charset="0"/>
                <a:ea typeface="微软雅黑" panose="020B0503020204020204" pitchFamily="34" charset="-122"/>
              </a:rPr>
              <a:t>     在所有车型之中，销量最高的为</a:t>
            </a:r>
            <a:r>
              <a:rPr lang="en-US" altLang="zh-CN" b="1" dirty="0">
                <a:solidFill>
                  <a:srgbClr val="FF0000"/>
                </a:solidFill>
                <a:latin typeface="Arial" panose="020B0604020202020204" pitchFamily="34" charset="0"/>
                <a:ea typeface="微软雅黑" panose="020B0503020204020204" pitchFamily="34" charset="-122"/>
              </a:rPr>
              <a:t>SUPER AL</a:t>
            </a:r>
            <a:r>
              <a:rPr lang="en-US" altLang="zh-CN" b="1" dirty="0">
                <a:latin typeface="Arial" panose="020B0604020202020204" pitchFamily="34" charset="0"/>
                <a:ea typeface="微软雅黑" panose="020B0503020204020204" pitchFamily="34" charset="-122"/>
              </a:rPr>
              <a:t>,</a:t>
            </a:r>
            <a:r>
              <a:rPr lang="zh-CN" altLang="en-US" dirty="0">
                <a:latin typeface="Arial" panose="020B0604020202020204" pitchFamily="34" charset="0"/>
                <a:ea typeface="微软雅黑" panose="020B0503020204020204" pitchFamily="34" charset="-122"/>
              </a:rPr>
              <a:t>共计卖出</a:t>
            </a:r>
            <a:r>
              <a:rPr lang="en-US" altLang="zh-CN" b="1" dirty="0">
                <a:solidFill>
                  <a:srgbClr val="FF0000"/>
                </a:solidFill>
                <a:latin typeface="Arial" panose="020B0604020202020204" pitchFamily="34" charset="0"/>
                <a:ea typeface="微软雅黑" panose="020B0503020204020204" pitchFamily="34" charset="-122"/>
              </a:rPr>
              <a:t>1453</a:t>
            </a:r>
            <a:r>
              <a:rPr lang="zh-CN" altLang="en-US" b="1" dirty="0">
                <a:solidFill>
                  <a:srgbClr val="FF0000"/>
                </a:solidFill>
                <a:latin typeface="Arial" panose="020B0604020202020204" pitchFamily="34" charset="0"/>
                <a:ea typeface="微软雅黑" panose="020B0503020204020204" pitchFamily="34" charset="-122"/>
              </a:rPr>
              <a:t>辆</a:t>
            </a:r>
            <a:r>
              <a:rPr lang="zh-CN" altLang="en-US" dirty="0">
                <a:latin typeface="Arial" panose="020B0604020202020204" pitchFamily="34" charset="0"/>
                <a:ea typeface="微软雅黑" panose="020B0503020204020204" pitchFamily="34" charset="-122"/>
              </a:rPr>
              <a:t>。最畅销的颜色为</a:t>
            </a:r>
            <a:r>
              <a:rPr lang="zh-CN" altLang="en-US" b="1" dirty="0">
                <a:solidFill>
                  <a:srgbClr val="FF0000"/>
                </a:solidFill>
                <a:latin typeface="Arial" panose="020B0604020202020204" pitchFamily="34" charset="0"/>
                <a:ea typeface="微软雅黑" panose="020B0503020204020204" pitchFamily="34" charset="-122"/>
              </a:rPr>
              <a:t>白银色</a:t>
            </a:r>
            <a:r>
              <a:rPr lang="zh-CN" altLang="en-US" dirty="0">
                <a:latin typeface="Arial" panose="020B0604020202020204" pitchFamily="34" charset="0"/>
                <a:ea typeface="微软雅黑" panose="020B0503020204020204" pitchFamily="34" charset="-122"/>
              </a:rPr>
              <a:t>，顾客购买最多的尺码为</a:t>
            </a:r>
            <a:r>
              <a:rPr lang="en-US" altLang="zh-CN" b="1" dirty="0">
                <a:solidFill>
                  <a:srgbClr val="FF0000"/>
                </a:solidFill>
                <a:latin typeface="Arial" panose="020B0604020202020204" pitchFamily="34" charset="0"/>
                <a:ea typeface="微软雅黑" panose="020B0503020204020204" pitchFamily="34" charset="-122"/>
              </a:rPr>
              <a:t>M</a:t>
            </a:r>
            <a:r>
              <a:rPr lang="zh-CN" altLang="en-US" b="1" dirty="0">
                <a:solidFill>
                  <a:srgbClr val="FF0000"/>
                </a:solidFill>
                <a:latin typeface="Arial" panose="020B0604020202020204" pitchFamily="34" charset="0"/>
                <a:ea typeface="微软雅黑" panose="020B0503020204020204" pitchFamily="34" charset="-122"/>
              </a:rPr>
              <a:t>码</a:t>
            </a:r>
            <a:r>
              <a:rPr lang="zh-CN" altLang="en-US" dirty="0">
                <a:latin typeface="Arial" panose="020B0604020202020204" pitchFamily="34" charset="0"/>
                <a:ea typeface="微软雅黑" panose="020B0503020204020204" pitchFamily="34" charset="-122"/>
              </a:rPr>
              <a:t>。</a:t>
            </a:r>
            <a:endParaRPr lang="zh-CN" altLang="en-US" dirty="0">
              <a:latin typeface="Arial" panose="020B0604020202020204" pitchFamily="34" charset="0"/>
              <a:ea typeface="微软雅黑" panose="020B0503020204020204" pitchFamily="34" charset="-122"/>
            </a:endParaRPr>
          </a:p>
        </p:txBody>
      </p:sp>
      <p:sp>
        <p:nvSpPr>
          <p:cNvPr id="28" name="矩形 27"/>
          <p:cNvSpPr>
            <a:spLocks noGrp="1" noRot="1" noMove="1" noResize="1" noEditPoints="1" noAdjustHandles="1" noChangeArrowheads="1" noChangeShapeType="1"/>
          </p:cNvSpPr>
          <p:nvPr/>
        </p:nvSpPr>
        <p:spPr>
          <a:xfrm>
            <a:off x="0" y="6726557"/>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33" name="文本框 32"/>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06</a:t>
            </a:r>
            <a:endParaRPr lang="zh-CN" altLang="en-US" b="1" dirty="0">
              <a:latin typeface="Arial" panose="020B0604020202020204" pitchFamily="34" charset="0"/>
              <a:ea typeface="微软雅黑" panose="020B0503020204020204" pitchFamily="34" charset="-122"/>
            </a:endParaRPr>
          </a:p>
        </p:txBody>
      </p:sp>
      <p:sp>
        <p:nvSpPr>
          <p:cNvPr id="13" name="矩形: 圆角 50"/>
          <p:cNvSpPr/>
          <p:nvPr/>
        </p:nvSpPr>
        <p:spPr>
          <a:xfrm>
            <a:off x="7217477" y="3490076"/>
            <a:ext cx="4761821" cy="3041130"/>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平行四边形 16"/>
          <p:cNvSpPr/>
          <p:nvPr/>
        </p:nvSpPr>
        <p:spPr>
          <a:xfrm>
            <a:off x="7502098" y="2040477"/>
            <a:ext cx="4415100" cy="1303017"/>
          </a:xfrm>
          <a:prstGeom prst="parallelogram">
            <a:avLst>
              <a:gd name="adj" fmla="val 64161"/>
            </a:avLst>
          </a:prstGeom>
          <a:gradFill>
            <a:gsLst>
              <a:gs pos="0">
                <a:schemeClr val="accent4">
                  <a:alpha val="49000"/>
                </a:schemeClr>
              </a:gs>
              <a:gs pos="53000">
                <a:schemeClr val="accent4">
                  <a:lumMod val="60000"/>
                  <a:lumOff val="40000"/>
                  <a:alpha val="44000"/>
                </a:schemeClr>
              </a:gs>
              <a:gs pos="100000">
                <a:schemeClr val="accent2">
                  <a:lumMod val="20000"/>
                  <a:lumOff val="80000"/>
                </a:schemeClr>
              </a:gs>
            </a:gsLst>
            <a:lin ang="4200000" scaled="0"/>
          </a:gra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26" name="图片 25" descr="黄色的自行车&#10;&#10;描述已自动生成"/>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06503" y="131568"/>
            <a:ext cx="4585497" cy="3905883"/>
          </a:xfrm>
          <a:prstGeom prst="rect">
            <a:avLst/>
          </a:prstGeom>
        </p:spPr>
      </p:pic>
      <p:graphicFrame>
        <p:nvGraphicFramePr>
          <p:cNvPr id="30" name="图表 29"/>
          <p:cNvGraphicFramePr/>
          <p:nvPr/>
        </p:nvGraphicFramePr>
        <p:xfrm>
          <a:off x="7162580" y="3615464"/>
          <a:ext cx="4816717" cy="282730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a:grpSpLocks noGrp="1" noRot="1" noMove="1" noResize="1" noUngrp="1"/>
          </p:cNvGrpSpPr>
          <p:nvPr/>
        </p:nvGrpSpPr>
        <p:grpSpPr>
          <a:xfrm>
            <a:off x="89644" y="6138219"/>
            <a:ext cx="12003741" cy="632099"/>
            <a:chOff x="-610393" y="12332678"/>
            <a:chExt cx="25603199" cy="2018628"/>
          </a:xfrm>
          <a:effectLst>
            <a:glow rad="63500">
              <a:schemeClr val="accent2">
                <a:satMod val="175000"/>
                <a:alpha val="40000"/>
              </a:schemeClr>
            </a:glow>
          </a:effectLst>
        </p:grpSpPr>
        <p:cxnSp>
          <p:nvCxnSpPr>
            <p:cNvPr id="10" name="直接连接符 9"/>
            <p:cNvCxnSpPr>
              <a:cxnSpLocks noGrp="1" noRot="1" noMove="1" noResize="1" noEditPoints="1" noAdjustHandles="1" noChangeArrowheads="1" noChangeShapeType="1"/>
            </p:cNvCxnSpPr>
            <p:nvPr/>
          </p:nvCxnSpPr>
          <p:spPr>
            <a:xfrm rot="16200000">
              <a:off x="-999488"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16200000">
              <a:off x="-1131553" y="13217555"/>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 name="直接连接符 12"/>
            <p:cNvCxnSpPr>
              <a:cxnSpLocks noGrp="1" noRot="1" noMove="1" noResize="1" noEditPoints="1" noAdjustHandles="1" noChangeArrowheads="1" noChangeShapeType="1"/>
            </p:cNvCxnSpPr>
            <p:nvPr/>
          </p:nvCxnSpPr>
          <p:spPr>
            <a:xfrm rot="16200000">
              <a:off x="-668534"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4" name="直接连接符 13"/>
            <p:cNvCxnSpPr>
              <a:cxnSpLocks noGrp="1" noRot="1" noMove="1" noResize="1" noEditPoints="1" noAdjustHandles="1" noChangeArrowheads="1" noChangeShapeType="1"/>
            </p:cNvCxnSpPr>
            <p:nvPr/>
          </p:nvCxnSpPr>
          <p:spPr>
            <a:xfrm rot="16200000">
              <a:off x="-474444" y="13217555"/>
              <a:ext cx="102995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5" name="直接连接符 14"/>
            <p:cNvCxnSpPr>
              <a:cxnSpLocks noGrp="1" noRot="1" noMove="1" noResize="1" noEditPoints="1" noAdjustHandles="1" noChangeArrowheads="1" noChangeShapeType="1"/>
            </p:cNvCxnSpPr>
            <p:nvPr/>
          </p:nvCxnSpPr>
          <p:spPr>
            <a:xfrm rot="16200000">
              <a:off x="-406240"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6" name="直接连接符 15"/>
            <p:cNvCxnSpPr>
              <a:cxnSpLocks noGrp="1" noRot="1" noMove="1" noResize="1" noEditPoints="1" noAdjustHandles="1" noChangeArrowheads="1" noChangeShapeType="1"/>
            </p:cNvCxnSpPr>
            <p:nvPr/>
          </p:nvCxnSpPr>
          <p:spPr>
            <a:xfrm rot="16200000">
              <a:off x="119721"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16200000">
              <a:off x="39156" y="13217555"/>
              <a:ext cx="130461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8" name="直接连接符 17"/>
            <p:cNvCxnSpPr>
              <a:cxnSpLocks noGrp="1" noRot="1" noMove="1" noResize="1" noEditPoints="1" noAdjustHandles="1" noChangeArrowheads="1" noChangeShapeType="1"/>
            </p:cNvCxnSpPr>
            <p:nvPr/>
          </p:nvCxnSpPr>
          <p:spPr>
            <a:xfrm rot="16200000">
              <a:off x="553674" y="13217555"/>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16200000">
              <a:off x="41016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直接连接符 19"/>
            <p:cNvCxnSpPr>
              <a:cxnSpLocks noGrp="1" noRot="1" noMove="1" noResize="1" noEditPoints="1" noAdjustHandles="1" noChangeArrowheads="1" noChangeShapeType="1"/>
            </p:cNvCxnSpPr>
            <p:nvPr/>
          </p:nvCxnSpPr>
          <p:spPr>
            <a:xfrm rot="16200000">
              <a:off x="896073"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16200000">
              <a:off x="815507" y="13607449"/>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2" name="直接连接符 21"/>
            <p:cNvCxnSpPr>
              <a:cxnSpLocks noGrp="1" noRot="1" noMove="1" noResize="1" noEditPoints="1" noAdjustHandles="1" noChangeArrowheads="1" noChangeShapeType="1"/>
            </p:cNvCxnSpPr>
            <p:nvPr/>
          </p:nvCxnSpPr>
          <p:spPr>
            <a:xfrm rot="16200000">
              <a:off x="998151"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3" name="直接连接符 22"/>
            <p:cNvCxnSpPr>
              <a:cxnSpLocks noGrp="1" noRot="1" noMove="1" noResize="1" noEditPoints="1" noAdjustHandles="1" noChangeArrowheads="1" noChangeShapeType="1"/>
            </p:cNvCxnSpPr>
            <p:nvPr/>
          </p:nvCxnSpPr>
          <p:spPr>
            <a:xfrm rot="16200000">
              <a:off x="1289511"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4" name="直接连接符 23"/>
            <p:cNvCxnSpPr>
              <a:cxnSpLocks noGrp="1" noRot="1" noMove="1" noResize="1" noEditPoints="1" noAdjustHandles="1" noChangeArrowheads="1" noChangeShapeType="1"/>
            </p:cNvCxnSpPr>
            <p:nvPr/>
          </p:nvCxnSpPr>
          <p:spPr>
            <a:xfrm rot="16200000">
              <a:off x="163809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5" name="直接连接符 24"/>
            <p:cNvCxnSpPr>
              <a:cxnSpLocks noGrp="1" noRot="1" noMove="1" noResize="1" noEditPoints="1" noAdjustHandles="1" noChangeArrowheads="1" noChangeShapeType="1"/>
            </p:cNvCxnSpPr>
            <p:nvPr/>
          </p:nvCxnSpPr>
          <p:spPr>
            <a:xfrm rot="16200000">
              <a:off x="2146891"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6" name="直接连接符 25"/>
            <p:cNvCxnSpPr>
              <a:cxnSpLocks noGrp="1" noRot="1" noMove="1" noResize="1" noEditPoints="1" noAdjustHandles="1" noChangeArrowheads="1" noChangeShapeType="1"/>
            </p:cNvCxnSpPr>
            <p:nvPr/>
          </p:nvCxnSpPr>
          <p:spPr>
            <a:xfrm rot="16200000">
              <a:off x="192899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7" name="直接连接符 26"/>
            <p:cNvCxnSpPr>
              <a:cxnSpLocks noGrp="1" noRot="1" noMove="1" noResize="1" noEditPoints="1" noAdjustHandles="1" noChangeArrowheads="1" noChangeShapeType="1"/>
            </p:cNvCxnSpPr>
            <p:nvPr/>
          </p:nvCxnSpPr>
          <p:spPr>
            <a:xfrm rot="16200000">
              <a:off x="2289022"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8" name="直接连接符 27"/>
            <p:cNvCxnSpPr>
              <a:cxnSpLocks noGrp="1" noRot="1" noMove="1" noResize="1" noEditPoints="1" noAdjustHandles="1" noChangeArrowheads="1" noChangeShapeType="1"/>
            </p:cNvCxnSpPr>
            <p:nvPr/>
          </p:nvCxnSpPr>
          <p:spPr>
            <a:xfrm rot="16200000">
              <a:off x="2803539" y="13217555"/>
              <a:ext cx="54931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9" name="直接连接符 28"/>
            <p:cNvCxnSpPr>
              <a:cxnSpLocks noGrp="1" noRot="1" noMove="1" noResize="1" noEditPoints="1" noAdjustHandles="1" noChangeArrowheads="1" noChangeShapeType="1"/>
            </p:cNvCxnSpPr>
            <p:nvPr/>
          </p:nvCxnSpPr>
          <p:spPr>
            <a:xfrm rot="16200000">
              <a:off x="2574202" y="13217555"/>
              <a:ext cx="144193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0" name="直接连接符 29"/>
            <p:cNvCxnSpPr>
              <a:cxnSpLocks noGrp="1" noRot="1" noMove="1" noResize="1" noEditPoints="1" noAdjustHandles="1" noChangeArrowheads="1" noChangeShapeType="1"/>
            </p:cNvCxnSpPr>
            <p:nvPr/>
          </p:nvCxnSpPr>
          <p:spPr>
            <a:xfrm rot="16200000">
              <a:off x="3243214"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1" name="直接连接符 30"/>
            <p:cNvCxnSpPr>
              <a:cxnSpLocks noGrp="1" noRot="1" noMove="1" noResize="1" noEditPoints="1" noAdjustHandles="1" noChangeArrowheads="1" noChangeShapeType="1"/>
            </p:cNvCxnSpPr>
            <p:nvPr/>
          </p:nvCxnSpPr>
          <p:spPr>
            <a:xfrm rot="16200000">
              <a:off x="3013876"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2" name="直接连接符 31"/>
            <p:cNvCxnSpPr>
              <a:cxnSpLocks noGrp="1" noRot="1" noMove="1" noResize="1" noEditPoints="1" noAdjustHandles="1" noChangeArrowheads="1" noChangeShapeType="1"/>
            </p:cNvCxnSpPr>
            <p:nvPr/>
          </p:nvCxnSpPr>
          <p:spPr>
            <a:xfrm rot="16200000">
              <a:off x="3597058"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3" name="直接连接符 32"/>
            <p:cNvCxnSpPr>
              <a:cxnSpLocks noGrp="1" noRot="1" noMove="1" noResize="1" noEditPoints="1" noAdjustHandles="1" noChangeArrowheads="1" noChangeShapeType="1"/>
            </p:cNvCxnSpPr>
            <p:nvPr/>
          </p:nvCxnSpPr>
          <p:spPr>
            <a:xfrm rot="16200000">
              <a:off x="3848366"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4" name="直接连接符 33"/>
            <p:cNvCxnSpPr>
              <a:cxnSpLocks noGrp="1" noRot="1" noMove="1" noResize="1" noEditPoints="1" noAdjustHandles="1" noChangeArrowheads="1" noChangeShapeType="1"/>
            </p:cNvCxnSpPr>
            <p:nvPr/>
          </p:nvCxnSpPr>
          <p:spPr>
            <a:xfrm rot="16200000">
              <a:off x="407678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5" name="直接连接符 34"/>
            <p:cNvCxnSpPr>
              <a:cxnSpLocks noGrp="1" noRot="1" noMove="1" noResize="1" noEditPoints="1" noAdjustHandles="1" noChangeArrowheads="1" noChangeShapeType="1"/>
            </p:cNvCxnSpPr>
            <p:nvPr/>
          </p:nvCxnSpPr>
          <p:spPr>
            <a:xfrm rot="16200000">
              <a:off x="3893223"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6" name="直接连接符 35"/>
            <p:cNvCxnSpPr>
              <a:cxnSpLocks noGrp="1" noRot="1" noMove="1" noResize="1" noEditPoints="1" noAdjustHandles="1" noChangeArrowheads="1" noChangeShapeType="1"/>
            </p:cNvCxnSpPr>
            <p:nvPr/>
          </p:nvCxnSpPr>
          <p:spPr>
            <a:xfrm rot="16200000">
              <a:off x="4505015" y="13217555"/>
              <a:ext cx="61797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7" name="直接连接符 36"/>
            <p:cNvCxnSpPr>
              <a:cxnSpLocks noGrp="1" noRot="1" noMove="1" noResize="1" noEditPoints="1" noAdjustHandles="1" noChangeArrowheads="1" noChangeShapeType="1"/>
            </p:cNvCxnSpPr>
            <p:nvPr/>
          </p:nvCxnSpPr>
          <p:spPr>
            <a:xfrm rot="16200000">
              <a:off x="4435892"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8" name="直接连接符 37"/>
            <p:cNvCxnSpPr>
              <a:cxnSpLocks noGrp="1" noRot="1" noMove="1" noResize="1" noEditPoints="1" noAdjustHandles="1" noChangeArrowheads="1" noChangeShapeType="1"/>
            </p:cNvCxnSpPr>
            <p:nvPr/>
          </p:nvCxnSpPr>
          <p:spPr>
            <a:xfrm rot="16200000">
              <a:off x="4652867" y="13607449"/>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39" name="直接连接符 38"/>
            <p:cNvCxnSpPr>
              <a:cxnSpLocks noGrp="1" noRot="1" noMove="1" noResize="1" noEditPoints="1" noAdjustHandles="1" noChangeArrowheads="1" noChangeShapeType="1"/>
            </p:cNvCxnSpPr>
            <p:nvPr/>
          </p:nvCxnSpPr>
          <p:spPr>
            <a:xfrm rot="16200000">
              <a:off x="5161665" y="13217555"/>
              <a:ext cx="60653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0" name="直接连接符 39"/>
            <p:cNvCxnSpPr>
              <a:cxnSpLocks noGrp="1" noRot="1" noMove="1" noResize="1" noEditPoints="1" noAdjustHandles="1" noChangeArrowheads="1" noChangeShapeType="1"/>
            </p:cNvCxnSpPr>
            <p:nvPr/>
          </p:nvCxnSpPr>
          <p:spPr>
            <a:xfrm rot="16200000">
              <a:off x="5035322"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1" name="直接连接符 40"/>
            <p:cNvCxnSpPr>
              <a:cxnSpLocks noGrp="1" noRot="1" noMove="1" noResize="1" noEditPoints="1" noAdjustHandles="1" noChangeArrowheads="1" noChangeShapeType="1"/>
            </p:cNvCxnSpPr>
            <p:nvPr/>
          </p:nvCxnSpPr>
          <p:spPr>
            <a:xfrm rot="16200000">
              <a:off x="5584171" y="13217555"/>
              <a:ext cx="62941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2" name="直接连接符 41"/>
            <p:cNvCxnSpPr>
              <a:cxnSpLocks noGrp="1" noRot="1" noMove="1" noResize="1" noEditPoints="1" noAdjustHandles="1" noChangeArrowheads="1" noChangeShapeType="1"/>
            </p:cNvCxnSpPr>
            <p:nvPr/>
          </p:nvCxnSpPr>
          <p:spPr>
            <a:xfrm rot="16200000">
              <a:off x="5429220"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3" name="直接连接符 42"/>
            <p:cNvCxnSpPr>
              <a:cxnSpLocks noGrp="1" noRot="1" noMove="1" noResize="1" noEditPoints="1" noAdjustHandles="1" noChangeArrowheads="1" noChangeShapeType="1"/>
            </p:cNvCxnSpPr>
            <p:nvPr/>
          </p:nvCxnSpPr>
          <p:spPr>
            <a:xfrm rot="16200000">
              <a:off x="5560364"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4" name="直接连接符 43"/>
            <p:cNvCxnSpPr>
              <a:cxnSpLocks noGrp="1" noRot="1" noMove="1" noResize="1" noEditPoints="1" noAdjustHandles="1" noChangeArrowheads="1" noChangeShapeType="1"/>
            </p:cNvCxnSpPr>
            <p:nvPr/>
          </p:nvCxnSpPr>
          <p:spPr>
            <a:xfrm rot="16200000">
              <a:off x="6189324" y="13030759"/>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5" name="直接连接符 44"/>
            <p:cNvCxnSpPr>
              <a:cxnSpLocks noGrp="1" noRot="1" noMove="1" noResize="1" noEditPoints="1" noAdjustHandles="1" noChangeArrowheads="1" noChangeShapeType="1"/>
            </p:cNvCxnSpPr>
            <p:nvPr/>
          </p:nvCxnSpPr>
          <p:spPr>
            <a:xfrm rot="16200000">
              <a:off x="5994316" y="13217555"/>
              <a:ext cx="154493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6" name="直接连接符 45"/>
            <p:cNvCxnSpPr>
              <a:cxnSpLocks noGrp="1" noRot="1" noMove="1" noResize="1" noEditPoints="1" noAdjustHandles="1" noChangeArrowheads="1" noChangeShapeType="1"/>
            </p:cNvCxnSpPr>
            <p:nvPr/>
          </p:nvCxnSpPr>
          <p:spPr>
            <a:xfrm rot="16200000">
              <a:off x="6691939"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7" name="直接连接符 46"/>
            <p:cNvCxnSpPr>
              <a:cxnSpLocks noGrp="1" noRot="1" noMove="1" noResize="1" noEditPoints="1" noAdjustHandles="1" noChangeArrowheads="1" noChangeShapeType="1"/>
            </p:cNvCxnSpPr>
            <p:nvPr/>
          </p:nvCxnSpPr>
          <p:spPr>
            <a:xfrm rot="16200000">
              <a:off x="6834530"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8" name="直接连接符 47"/>
            <p:cNvCxnSpPr>
              <a:cxnSpLocks noGrp="1" noRot="1" noMove="1" noResize="1" noEditPoints="1" noAdjustHandles="1" noChangeArrowheads="1" noChangeShapeType="1"/>
            </p:cNvCxnSpPr>
            <p:nvPr/>
          </p:nvCxnSpPr>
          <p:spPr>
            <a:xfrm rot="16200000">
              <a:off x="7097281" y="13217555"/>
              <a:ext cx="64086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49" name="直接连接符 48"/>
            <p:cNvCxnSpPr>
              <a:cxnSpLocks noGrp="1" noRot="1" noMove="1" noResize="1" noEditPoints="1" noAdjustHandles="1" noChangeArrowheads="1" noChangeShapeType="1"/>
            </p:cNvCxnSpPr>
            <p:nvPr/>
          </p:nvCxnSpPr>
          <p:spPr>
            <a:xfrm rot="16200000">
              <a:off x="7297091" y="13217555"/>
              <a:ext cx="67519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0" name="直接连接符 49"/>
            <p:cNvCxnSpPr>
              <a:cxnSpLocks noGrp="1" noRot="1" noMove="1" noResize="1" noEditPoints="1" noAdjustHandles="1" noChangeArrowheads="1" noChangeShapeType="1"/>
            </p:cNvCxnSpPr>
            <p:nvPr/>
          </p:nvCxnSpPr>
          <p:spPr>
            <a:xfrm rot="16200000">
              <a:off x="7233690" y="13217555"/>
              <a:ext cx="123594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1" name="直接连接符 50"/>
            <p:cNvCxnSpPr>
              <a:cxnSpLocks noGrp="1" noRot="1" noMove="1" noResize="1" noEditPoints="1" noAdjustHandles="1" noChangeArrowheads="1" noChangeShapeType="1"/>
            </p:cNvCxnSpPr>
            <p:nvPr/>
          </p:nvCxnSpPr>
          <p:spPr>
            <a:xfrm rot="16200000">
              <a:off x="7376279" y="13217555"/>
              <a:ext cx="138471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2" name="直接连接符 51"/>
            <p:cNvCxnSpPr>
              <a:cxnSpLocks noGrp="1" noRot="1" noMove="1" noResize="1" noEditPoints="1" noAdjustHandles="1" noChangeArrowheads="1" noChangeShapeType="1"/>
            </p:cNvCxnSpPr>
            <p:nvPr/>
          </p:nvCxnSpPr>
          <p:spPr>
            <a:xfrm rot="16200000">
              <a:off x="7650474" y="13217555"/>
              <a:ext cx="127027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3" name="直接连接符 52"/>
            <p:cNvCxnSpPr>
              <a:cxnSpLocks noGrp="1" noRot="1" noMove="1" noResize="1" noEditPoints="1" noAdjustHandles="1" noChangeArrowheads="1" noChangeShapeType="1"/>
            </p:cNvCxnSpPr>
            <p:nvPr/>
          </p:nvCxnSpPr>
          <p:spPr>
            <a:xfrm rot="16200000">
              <a:off x="8205048"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54" name="直接连接符 53"/>
            <p:cNvCxnSpPr>
              <a:cxnSpLocks noGrp="1" noRot="1" noMove="1" noResize="1" noEditPoints="1" noAdjustHandles="1" noChangeArrowheads="1" noChangeShapeType="1"/>
            </p:cNvCxnSpPr>
            <p:nvPr/>
          </p:nvCxnSpPr>
          <p:spPr>
            <a:xfrm rot="16200000">
              <a:off x="8284695" y="13217555"/>
              <a:ext cx="86974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1" name="直接连接符 60"/>
            <p:cNvCxnSpPr>
              <a:cxnSpLocks noGrp="1" noRot="1" noMove="1" noResize="1" noEditPoints="1" noAdjustHandles="1" noChangeArrowheads="1" noChangeShapeType="1"/>
            </p:cNvCxnSpPr>
            <p:nvPr/>
          </p:nvCxnSpPr>
          <p:spPr>
            <a:xfrm rot="16200000">
              <a:off x="8272795" y="13582540"/>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2" name="直接连接符 61"/>
            <p:cNvCxnSpPr>
              <a:cxnSpLocks noGrp="1" noRot="1" noMove="1" noResize="1" noEditPoints="1" noAdjustHandles="1" noChangeArrowheads="1" noChangeShapeType="1"/>
            </p:cNvCxnSpPr>
            <p:nvPr/>
          </p:nvCxnSpPr>
          <p:spPr>
            <a:xfrm rot="16200000">
              <a:off x="8684316" y="13217555"/>
              <a:ext cx="93840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3" name="直接连接符 62"/>
            <p:cNvCxnSpPr>
              <a:cxnSpLocks noGrp="1" noRot="1" noMove="1" noResize="1" noEditPoints="1" noAdjustHandles="1" noChangeArrowheads="1" noChangeShapeType="1"/>
            </p:cNvCxnSpPr>
            <p:nvPr/>
          </p:nvCxnSpPr>
          <p:spPr>
            <a:xfrm rot="16200000">
              <a:off x="8701023"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4" name="直接连接符 63"/>
            <p:cNvCxnSpPr>
              <a:cxnSpLocks noGrp="1" noRot="1" noMove="1" noResize="1" noEditPoints="1" noAdjustHandles="1" noChangeArrowheads="1" noChangeShapeType="1"/>
            </p:cNvCxnSpPr>
            <p:nvPr/>
          </p:nvCxnSpPr>
          <p:spPr>
            <a:xfrm rot="16200000">
              <a:off x="8826447" y="13217555"/>
              <a:ext cx="152204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5" name="直接连接符 64"/>
            <p:cNvCxnSpPr>
              <a:cxnSpLocks noGrp="1" noRot="1" noMove="1" noResize="1" noEditPoints="1" noAdjustHandles="1" noChangeArrowheads="1" noChangeShapeType="1"/>
            </p:cNvCxnSpPr>
            <p:nvPr/>
          </p:nvCxnSpPr>
          <p:spPr>
            <a:xfrm rot="16200000">
              <a:off x="9512625" y="13217555"/>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6" name="直接连接符 65"/>
            <p:cNvCxnSpPr>
              <a:cxnSpLocks noGrp="1" noRot="1" noMove="1" noResize="1" noEditPoints="1" noAdjustHandles="1" noChangeArrowheads="1" noChangeShapeType="1"/>
            </p:cNvCxnSpPr>
            <p:nvPr/>
          </p:nvCxnSpPr>
          <p:spPr>
            <a:xfrm rot="16200000">
              <a:off x="9449224" y="13217555"/>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67" name="直接连接符 66"/>
            <p:cNvCxnSpPr>
              <a:cxnSpLocks noGrp="1" noRot="1" noMove="1" noResize="1" noEditPoints="1" noAdjustHandles="1" noChangeArrowheads="1" noChangeShapeType="1"/>
            </p:cNvCxnSpPr>
            <p:nvPr/>
          </p:nvCxnSpPr>
          <p:spPr>
            <a:xfrm rot="16200000">
              <a:off x="9557482" y="13030759"/>
              <a:ext cx="136183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2" name="直接连接符 71"/>
            <p:cNvCxnSpPr>
              <a:cxnSpLocks noGrp="1" noRot="1" noMove="1" noResize="1" noEditPoints="1" noAdjustHandles="1" noChangeArrowheads="1" noChangeShapeType="1"/>
            </p:cNvCxnSpPr>
            <p:nvPr/>
          </p:nvCxnSpPr>
          <p:spPr>
            <a:xfrm rot="16200000">
              <a:off x="9928950" y="13217555"/>
              <a:ext cx="105284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3" name="直接连接符 72"/>
            <p:cNvCxnSpPr>
              <a:cxnSpLocks noGrp="1" noRot="1" noMove="1" noResize="1" noEditPoints="1" noAdjustHandles="1" noChangeArrowheads="1" noChangeShapeType="1"/>
            </p:cNvCxnSpPr>
            <p:nvPr/>
          </p:nvCxnSpPr>
          <p:spPr>
            <a:xfrm rot="16200000">
              <a:off x="9957102" y="13217555"/>
              <a:ext cx="143049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4" name="直接连接符 73"/>
            <p:cNvCxnSpPr>
              <a:cxnSpLocks noGrp="1" noRot="1" noMove="1" noResize="1" noEditPoints="1" noAdjustHandles="1" noChangeArrowheads="1" noChangeShapeType="1"/>
            </p:cNvCxnSpPr>
            <p:nvPr/>
          </p:nvCxnSpPr>
          <p:spPr>
            <a:xfrm rot="16200000">
              <a:off x="10494507" y="13217555"/>
              <a:ext cx="78963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5" name="直接连接符 74"/>
            <p:cNvCxnSpPr>
              <a:cxnSpLocks noGrp="1" noRot="1" noMove="1" noResize="1" noEditPoints="1" noAdjustHandles="1" noChangeArrowheads="1" noChangeShapeType="1"/>
            </p:cNvCxnSpPr>
            <p:nvPr/>
          </p:nvCxnSpPr>
          <p:spPr>
            <a:xfrm rot="16200000">
              <a:off x="10505493" y="13217555"/>
              <a:ext cx="120161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6" name="直接连接符 75"/>
            <p:cNvCxnSpPr>
              <a:cxnSpLocks noGrp="1" noRot="1" noMove="1" noResize="1" noEditPoints="1" noAdjustHandles="1" noChangeArrowheads="1" noChangeShapeType="1"/>
            </p:cNvCxnSpPr>
            <p:nvPr/>
          </p:nvCxnSpPr>
          <p:spPr>
            <a:xfrm rot="16200000">
              <a:off x="10653806" y="13217555"/>
              <a:ext cx="133894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7" name="直接连接符 76"/>
            <p:cNvCxnSpPr>
              <a:cxnSpLocks noGrp="1" noRot="1" noMove="1" noResize="1" noEditPoints="1" noAdjustHandles="1" noChangeArrowheads="1" noChangeShapeType="1"/>
            </p:cNvCxnSpPr>
            <p:nvPr/>
          </p:nvCxnSpPr>
          <p:spPr>
            <a:xfrm rot="16200000">
              <a:off x="1104816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8" name="直接连接符 77"/>
            <p:cNvCxnSpPr>
              <a:cxnSpLocks noGrp="1" noRot="1" noMove="1" noResize="1" noEditPoints="1" noAdjustHandles="1" noChangeArrowheads="1" noChangeShapeType="1"/>
            </p:cNvCxnSpPr>
            <p:nvPr/>
          </p:nvCxnSpPr>
          <p:spPr>
            <a:xfrm rot="16200000">
              <a:off x="11116366"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79" name="直接连接符 78"/>
            <p:cNvCxnSpPr>
              <a:cxnSpLocks noGrp="1" noRot="1" noMove="1" noResize="1" noEditPoints="1" noAdjustHandles="1" noChangeArrowheads="1" noChangeShapeType="1"/>
            </p:cNvCxnSpPr>
            <p:nvPr/>
          </p:nvCxnSpPr>
          <p:spPr>
            <a:xfrm rot="16200000">
              <a:off x="11602276" y="13217555"/>
              <a:ext cx="74385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0" name="直接连接符 79"/>
            <p:cNvCxnSpPr>
              <a:cxnSpLocks noGrp="1" noRot="1" noMove="1" noResize="1" noEditPoints="1" noAdjustHandles="1" noChangeArrowheads="1" noChangeShapeType="1"/>
            </p:cNvCxnSpPr>
            <p:nvPr/>
          </p:nvCxnSpPr>
          <p:spPr>
            <a:xfrm rot="16200000">
              <a:off x="11653314" y="13217555"/>
              <a:ext cx="107573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1" name="直接连接符 80"/>
            <p:cNvCxnSpPr>
              <a:cxnSpLocks noGrp="1" noRot="1" noMove="1" noResize="1" noEditPoints="1" noAdjustHandles="1" noChangeArrowheads="1" noChangeShapeType="1"/>
            </p:cNvCxnSpPr>
            <p:nvPr/>
          </p:nvCxnSpPr>
          <p:spPr>
            <a:xfrm rot="16200000">
              <a:off x="11681464"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2" name="直接连接符 81"/>
            <p:cNvCxnSpPr>
              <a:cxnSpLocks noGrp="1" noRot="1" noMove="1" noResize="1" noEditPoints="1" noAdjustHandles="1" noChangeArrowheads="1" noChangeShapeType="1"/>
            </p:cNvCxnSpPr>
            <p:nvPr/>
          </p:nvCxnSpPr>
          <p:spPr>
            <a:xfrm rot="16200000">
              <a:off x="12064380" y="13582540"/>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3" name="直接连接符 82"/>
            <p:cNvCxnSpPr>
              <a:cxnSpLocks noGrp="1" noRot="1" noMove="1" noResize="1" noEditPoints="1" noAdjustHandles="1" noChangeArrowheads="1" noChangeShapeType="1"/>
            </p:cNvCxnSpPr>
            <p:nvPr/>
          </p:nvCxnSpPr>
          <p:spPr>
            <a:xfrm rot="16200000">
              <a:off x="12418681" y="13217555"/>
              <a:ext cx="84685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4" name="直接连接符 83"/>
            <p:cNvCxnSpPr>
              <a:cxnSpLocks noGrp="1" noRot="1" noMove="1" noResize="1" noEditPoints="1" noAdjustHandles="1" noChangeArrowheads="1" noChangeShapeType="1"/>
            </p:cNvCxnSpPr>
            <p:nvPr/>
          </p:nvCxnSpPr>
          <p:spPr>
            <a:xfrm rot="16200000">
              <a:off x="12504050"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5" name="直接连接符 84"/>
            <p:cNvCxnSpPr>
              <a:cxnSpLocks noGrp="1" noRot="1" noMove="1" noResize="1" noEditPoints="1" noAdjustHandles="1" noChangeArrowheads="1" noChangeShapeType="1"/>
            </p:cNvCxnSpPr>
            <p:nvPr/>
          </p:nvCxnSpPr>
          <p:spPr>
            <a:xfrm rot="16200000">
              <a:off x="12829745" y="13217555"/>
              <a:ext cx="89262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6" name="直接连接符 85"/>
            <p:cNvCxnSpPr>
              <a:cxnSpLocks noGrp="1" noRot="1" noMove="1" noResize="1" noEditPoints="1" noAdjustHandles="1" noChangeArrowheads="1" noChangeShapeType="1"/>
            </p:cNvCxnSpPr>
            <p:nvPr/>
          </p:nvCxnSpPr>
          <p:spPr>
            <a:xfrm rot="16200000">
              <a:off x="13229824"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7" name="直接连接符 86"/>
            <p:cNvCxnSpPr>
              <a:cxnSpLocks noGrp="1" noRot="1" noMove="1" noResize="1" noEditPoints="1" noAdjustHandles="1" noChangeArrowheads="1" noChangeShapeType="1"/>
            </p:cNvCxnSpPr>
            <p:nvPr/>
          </p:nvCxnSpPr>
          <p:spPr>
            <a:xfrm rot="16200000">
              <a:off x="13006207"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8" name="直接连接符 87"/>
            <p:cNvCxnSpPr>
              <a:cxnSpLocks noGrp="1" noRot="1" noMove="1" noResize="1" noEditPoints="1" noAdjustHandles="1" noChangeArrowheads="1" noChangeShapeType="1"/>
            </p:cNvCxnSpPr>
            <p:nvPr/>
          </p:nvCxnSpPr>
          <p:spPr>
            <a:xfrm rot="16200000">
              <a:off x="13635166" y="13030759"/>
              <a:ext cx="58364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89" name="直接连接符 88"/>
            <p:cNvCxnSpPr>
              <a:cxnSpLocks noGrp="1" noRot="1" noMove="1" noResize="1" noEditPoints="1" noAdjustHandles="1" noChangeArrowheads="1" noChangeShapeType="1"/>
            </p:cNvCxnSpPr>
            <p:nvPr/>
          </p:nvCxnSpPr>
          <p:spPr>
            <a:xfrm rot="16200000">
              <a:off x="13560320"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0" name="直接连接符 89"/>
            <p:cNvCxnSpPr>
              <a:cxnSpLocks noGrp="1" noRot="1" noMove="1" noResize="1" noEditPoints="1" noAdjustHandles="1" noChangeArrowheads="1" noChangeShapeType="1"/>
            </p:cNvCxnSpPr>
            <p:nvPr/>
          </p:nvCxnSpPr>
          <p:spPr>
            <a:xfrm rot="16200000">
              <a:off x="13971844" y="13217555"/>
              <a:ext cx="77818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1" name="直接连接符 90"/>
            <p:cNvCxnSpPr>
              <a:cxnSpLocks noGrp="1" noRot="1" noMove="1" noResize="1" noEditPoints="1" noAdjustHandles="1" noChangeArrowheads="1" noChangeShapeType="1"/>
            </p:cNvCxnSpPr>
            <p:nvPr/>
          </p:nvCxnSpPr>
          <p:spPr>
            <a:xfrm rot="16200000">
              <a:off x="14234594" y="13217555"/>
              <a:ext cx="68663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2" name="直接连接符 91"/>
            <p:cNvCxnSpPr>
              <a:cxnSpLocks noGrp="1" noRot="1" noMove="1" noResize="1" noEditPoints="1" noAdjustHandles="1" noChangeArrowheads="1" noChangeShapeType="1"/>
            </p:cNvCxnSpPr>
            <p:nvPr/>
          </p:nvCxnSpPr>
          <p:spPr>
            <a:xfrm rot="16200000">
              <a:off x="14445850" y="13217555"/>
              <a:ext cx="69808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3" name="直接连接符 92"/>
            <p:cNvCxnSpPr>
              <a:cxnSpLocks noGrp="1" noRot="1" noMove="1" noResize="1" noEditPoints="1" noAdjustHandles="1" noChangeArrowheads="1" noChangeShapeType="1"/>
            </p:cNvCxnSpPr>
            <p:nvPr/>
          </p:nvCxnSpPr>
          <p:spPr>
            <a:xfrm rot="16200000">
              <a:off x="14582718"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4" name="直接连接符 93"/>
            <p:cNvCxnSpPr>
              <a:cxnSpLocks noGrp="1" noRot="1" noMove="1" noResize="1" noEditPoints="1" noAdjustHandles="1" noChangeArrowheads="1" noChangeShapeType="1"/>
            </p:cNvCxnSpPr>
            <p:nvPr/>
          </p:nvCxnSpPr>
          <p:spPr>
            <a:xfrm rot="16200000">
              <a:off x="14799694" y="13217555"/>
              <a:ext cx="85829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5" name="直接连接符 94"/>
            <p:cNvCxnSpPr>
              <a:cxnSpLocks noGrp="1" noRot="1" noMove="1" noResize="1" noEditPoints="1" noAdjustHandles="1" noChangeArrowheads="1" noChangeShapeType="1"/>
            </p:cNvCxnSpPr>
            <p:nvPr/>
          </p:nvCxnSpPr>
          <p:spPr>
            <a:xfrm rot="16200000">
              <a:off x="14787789"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6" name="直接连接符 95"/>
            <p:cNvCxnSpPr>
              <a:cxnSpLocks noGrp="1" noRot="1" noMove="1" noResize="1" noEditPoints="1" noAdjustHandles="1" noChangeArrowheads="1" noChangeShapeType="1"/>
            </p:cNvCxnSpPr>
            <p:nvPr/>
          </p:nvCxnSpPr>
          <p:spPr>
            <a:xfrm rot="16200000">
              <a:off x="15016210" y="13217555"/>
              <a:ext cx="129316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7" name="直接连接符 96"/>
            <p:cNvCxnSpPr>
              <a:cxnSpLocks noGrp="1" noRot="1" noMove="1" noResize="1" noEditPoints="1" noAdjustHandles="1" noChangeArrowheads="1" noChangeShapeType="1"/>
            </p:cNvCxnSpPr>
            <p:nvPr/>
          </p:nvCxnSpPr>
          <p:spPr>
            <a:xfrm rot="16200000">
              <a:off x="15593671" y="13217555"/>
              <a:ext cx="57219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8" name="直接连接符 97"/>
            <p:cNvCxnSpPr>
              <a:cxnSpLocks noGrp="1" noRot="1" noMove="1" noResize="1" noEditPoints="1" noAdjustHandles="1" noChangeArrowheads="1" noChangeShapeType="1"/>
            </p:cNvCxnSpPr>
            <p:nvPr/>
          </p:nvCxnSpPr>
          <p:spPr>
            <a:xfrm rot="16200000">
              <a:off x="15827811" y="13217555"/>
              <a:ext cx="53786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9" name="直接连接符 98"/>
            <p:cNvCxnSpPr>
              <a:cxnSpLocks noGrp="1" noRot="1" noMove="1" noResize="1" noEditPoints="1" noAdjustHandles="1" noChangeArrowheads="1" noChangeShapeType="1"/>
            </p:cNvCxnSpPr>
            <p:nvPr/>
          </p:nvCxnSpPr>
          <p:spPr>
            <a:xfrm rot="16200000">
              <a:off x="15958960" y="13470451"/>
              <a:ext cx="70952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0" name="直接连接符 99"/>
            <p:cNvCxnSpPr>
              <a:cxnSpLocks noGrp="1" noRot="1" noMove="1" noResize="1" noEditPoints="1" noAdjustHandles="1" noChangeArrowheads="1" noChangeShapeType="1"/>
            </p:cNvCxnSpPr>
            <p:nvPr/>
          </p:nvCxnSpPr>
          <p:spPr>
            <a:xfrm rot="16200000">
              <a:off x="15826894" y="13217555"/>
              <a:ext cx="140760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1" name="直接连接符 100"/>
            <p:cNvCxnSpPr>
              <a:cxnSpLocks noGrp="1" noRot="1" noMove="1" noResize="1" noEditPoints="1" noAdjustHandles="1" noChangeArrowheads="1" noChangeShapeType="1"/>
            </p:cNvCxnSpPr>
            <p:nvPr/>
          </p:nvCxnSpPr>
          <p:spPr>
            <a:xfrm rot="16200000">
              <a:off x="16387187" y="13217555"/>
              <a:ext cx="72096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2" name="直接连接符 101"/>
            <p:cNvCxnSpPr>
              <a:cxnSpLocks noGrp="1" noRot="1" noMove="1" noResize="1" noEditPoints="1" noAdjustHandles="1" noChangeArrowheads="1" noChangeShapeType="1"/>
            </p:cNvCxnSpPr>
            <p:nvPr/>
          </p:nvCxnSpPr>
          <p:spPr>
            <a:xfrm rot="16200000">
              <a:off x="16186460" y="13217555"/>
              <a:ext cx="155637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3" name="直接连接符 102"/>
            <p:cNvCxnSpPr>
              <a:cxnSpLocks noGrp="1" noRot="1" noMove="1" noResize="1" noEditPoints="1" noAdjustHandles="1" noChangeArrowheads="1" noChangeShapeType="1"/>
            </p:cNvCxnSpPr>
            <p:nvPr/>
          </p:nvCxnSpPr>
          <p:spPr>
            <a:xfrm rot="16200000">
              <a:off x="16620872" y="13217555"/>
              <a:ext cx="112150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4" name="直接连接符 103"/>
            <p:cNvCxnSpPr>
              <a:cxnSpLocks noGrp="1" noRot="1" noMove="1" noResize="1" noEditPoints="1" noAdjustHandles="1" noChangeArrowheads="1" noChangeShapeType="1"/>
            </p:cNvCxnSpPr>
            <p:nvPr/>
          </p:nvCxnSpPr>
          <p:spPr>
            <a:xfrm rot="16200000">
              <a:off x="16711962" y="13217555"/>
              <a:ext cx="137327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5" name="直接连接符 104"/>
            <p:cNvCxnSpPr>
              <a:cxnSpLocks noGrp="1" noRot="1" noMove="1" noResize="1" noEditPoints="1" noAdjustHandles="1" noChangeArrowheads="1" noChangeShapeType="1"/>
            </p:cNvCxnSpPr>
            <p:nvPr/>
          </p:nvCxnSpPr>
          <p:spPr>
            <a:xfrm rot="16200000">
              <a:off x="16917495" y="13030759"/>
              <a:ext cx="139616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6" name="直接连接符 105"/>
            <p:cNvCxnSpPr>
              <a:cxnSpLocks noGrp="1" noRot="1" noMove="1" noResize="1" noEditPoints="1" noAdjustHandles="1" noChangeArrowheads="1" noChangeShapeType="1"/>
            </p:cNvCxnSpPr>
            <p:nvPr/>
          </p:nvCxnSpPr>
          <p:spPr>
            <a:xfrm rot="16200000">
              <a:off x="17374792" y="13217555"/>
              <a:ext cx="91551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7" name="直接连接符 106"/>
            <p:cNvCxnSpPr>
              <a:cxnSpLocks noGrp="1" noRot="1" noMove="1" noResize="1" noEditPoints="1" noAdjustHandles="1" noChangeArrowheads="1" noChangeShapeType="1"/>
            </p:cNvCxnSpPr>
            <p:nvPr/>
          </p:nvCxnSpPr>
          <p:spPr>
            <a:xfrm rot="16200000">
              <a:off x="17557436"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8" name="直接连接符 107"/>
            <p:cNvCxnSpPr>
              <a:cxnSpLocks noGrp="1" noRot="1" noMove="1" noResize="1" noEditPoints="1" noAdjustHandles="1" noChangeArrowheads="1" noChangeShapeType="1"/>
            </p:cNvCxnSpPr>
            <p:nvPr/>
          </p:nvCxnSpPr>
          <p:spPr>
            <a:xfrm rot="16200000">
              <a:off x="17791580" y="13217555"/>
              <a:ext cx="94984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09" name="直接连接符 108"/>
            <p:cNvCxnSpPr>
              <a:cxnSpLocks noGrp="1" noRot="1" noMove="1" noResize="1" noEditPoints="1" noAdjustHandles="1" noChangeArrowheads="1" noChangeShapeType="1"/>
            </p:cNvCxnSpPr>
            <p:nvPr/>
          </p:nvCxnSpPr>
          <p:spPr>
            <a:xfrm rot="16200000">
              <a:off x="18117273" y="13217555"/>
              <a:ext cx="73241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0" name="直接连接符 109"/>
            <p:cNvCxnSpPr>
              <a:cxnSpLocks noGrp="1" noRot="1" noMove="1" noResize="1" noEditPoints="1" noAdjustHandles="1" noChangeArrowheads="1" noChangeShapeType="1"/>
            </p:cNvCxnSpPr>
            <p:nvPr/>
          </p:nvCxnSpPr>
          <p:spPr>
            <a:xfrm rot="16200000">
              <a:off x="18151147" y="13217555"/>
              <a:ext cx="109862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1" name="直接连接符 110"/>
            <p:cNvCxnSpPr>
              <a:cxnSpLocks noGrp="1" noRot="1" noMove="1" noResize="1" noEditPoints="1" noAdjustHandles="1" noChangeArrowheads="1" noChangeShapeType="1"/>
            </p:cNvCxnSpPr>
            <p:nvPr/>
          </p:nvCxnSpPr>
          <p:spPr>
            <a:xfrm rot="16200000">
              <a:off x="18133519" y="13217555"/>
              <a:ext cx="15678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2" name="直接连接符 111"/>
            <p:cNvCxnSpPr>
              <a:cxnSpLocks noGrp="1" noRot="1" noMove="1" noResize="1" noEditPoints="1" noAdjustHandles="1" noChangeArrowheads="1" noChangeShapeType="1"/>
            </p:cNvCxnSpPr>
            <p:nvPr/>
          </p:nvCxnSpPr>
          <p:spPr>
            <a:xfrm rot="16200000">
              <a:off x="18367662" y="13217555"/>
              <a:ext cx="153349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3" name="直接连接符 112"/>
            <p:cNvCxnSpPr>
              <a:cxnSpLocks noGrp="1" noRot="1" noMove="1" noResize="1" noEditPoints="1" noAdjustHandles="1" noChangeArrowheads="1" noChangeShapeType="1"/>
            </p:cNvCxnSpPr>
            <p:nvPr/>
          </p:nvCxnSpPr>
          <p:spPr>
            <a:xfrm rot="16200000">
              <a:off x="18859293" y="13217555"/>
              <a:ext cx="98418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4" name="直接连接符 113"/>
            <p:cNvCxnSpPr>
              <a:cxnSpLocks noGrp="1" noRot="1" noMove="1" noResize="1" noEditPoints="1" noAdjustHandles="1" noChangeArrowheads="1" noChangeShapeType="1"/>
            </p:cNvCxnSpPr>
            <p:nvPr/>
          </p:nvCxnSpPr>
          <p:spPr>
            <a:xfrm rot="16200000">
              <a:off x="19024772" y="13217555"/>
              <a:ext cx="108717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5" name="直接连接符 114"/>
            <p:cNvCxnSpPr>
              <a:cxnSpLocks noGrp="1" noRot="1" noMove="1" noResize="1" noEditPoints="1" noAdjustHandles="1" noChangeArrowheads="1" noChangeShapeType="1"/>
            </p:cNvCxnSpPr>
            <p:nvPr/>
          </p:nvCxnSpPr>
          <p:spPr>
            <a:xfrm rot="16200000">
              <a:off x="19121582" y="13217555"/>
              <a:ext cx="132749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6" name="直接连接符 115"/>
            <p:cNvCxnSpPr>
              <a:cxnSpLocks noGrp="1" noRot="1" noMove="1" noResize="1" noEditPoints="1" noAdjustHandles="1" noChangeArrowheads="1" noChangeShapeType="1"/>
            </p:cNvCxnSpPr>
            <p:nvPr/>
          </p:nvCxnSpPr>
          <p:spPr>
            <a:xfrm rot="16200000">
              <a:off x="19264175" y="13607449"/>
              <a:ext cx="147627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7" name="直接连接符 116"/>
            <p:cNvCxnSpPr>
              <a:cxnSpLocks noGrp="1" noRot="1" noMove="1" noResize="1" noEditPoints="1" noAdjustHandles="1" noChangeArrowheads="1" noChangeShapeType="1"/>
            </p:cNvCxnSpPr>
            <p:nvPr/>
          </p:nvCxnSpPr>
          <p:spPr>
            <a:xfrm rot="16200000">
              <a:off x="19578423" y="13217555"/>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8" name="直接连接符 117"/>
            <p:cNvCxnSpPr>
              <a:cxnSpLocks noGrp="1" noRot="1" noMove="1" noResize="1" noEditPoints="1" noAdjustHandles="1" noChangeArrowheads="1" noChangeShapeType="1"/>
            </p:cNvCxnSpPr>
            <p:nvPr/>
          </p:nvCxnSpPr>
          <p:spPr>
            <a:xfrm rot="16200000">
              <a:off x="20104387" y="13217555"/>
              <a:ext cx="66374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19" name="直接连接符 118"/>
            <p:cNvCxnSpPr>
              <a:cxnSpLocks noGrp="1" noRot="1" noMove="1" noResize="1" noEditPoints="1" noAdjustHandles="1" noChangeArrowheads="1" noChangeShapeType="1"/>
            </p:cNvCxnSpPr>
            <p:nvPr/>
          </p:nvCxnSpPr>
          <p:spPr>
            <a:xfrm rot="16200000">
              <a:off x="20390027" y="13217555"/>
              <a:ext cx="52642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0" name="直接连接符 119"/>
            <p:cNvCxnSpPr>
              <a:cxnSpLocks noGrp="1" noRot="1" noMove="1" noResize="1" noEditPoints="1" noAdjustHandles="1" noChangeArrowheads="1" noChangeShapeType="1"/>
            </p:cNvCxnSpPr>
            <p:nvPr/>
          </p:nvCxnSpPr>
          <p:spPr>
            <a:xfrm rot="16200000">
              <a:off x="20286571" y="13217555"/>
              <a:ext cx="116728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1" name="直接连接符 120"/>
            <p:cNvCxnSpPr>
              <a:cxnSpLocks noGrp="1" noRot="1" noMove="1" noResize="1" noEditPoints="1" noAdjustHandles="1" noChangeArrowheads="1" noChangeShapeType="1"/>
            </p:cNvCxnSpPr>
            <p:nvPr/>
          </p:nvCxnSpPr>
          <p:spPr>
            <a:xfrm rot="16200000">
              <a:off x="20337609" y="13217555"/>
              <a:ext cx="1499158"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2" name="直接连接符 121"/>
            <p:cNvCxnSpPr>
              <a:cxnSpLocks noGrp="1" noRot="1" noMove="1" noResize="1" noEditPoints="1" noAdjustHandles="1" noChangeArrowheads="1" noChangeShapeType="1"/>
            </p:cNvCxnSpPr>
            <p:nvPr/>
          </p:nvCxnSpPr>
          <p:spPr>
            <a:xfrm rot="16200000">
              <a:off x="21006623" y="13030759"/>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3" name="直接连接符 122"/>
            <p:cNvCxnSpPr>
              <a:cxnSpLocks noGrp="1" noRot="1" noMove="1" noResize="1" noEditPoints="1" noAdjustHandles="1" noChangeArrowheads="1" noChangeShapeType="1"/>
            </p:cNvCxnSpPr>
            <p:nvPr/>
          </p:nvCxnSpPr>
          <p:spPr>
            <a:xfrm rot="16200000">
              <a:off x="20954664" y="13217555"/>
              <a:ext cx="113295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4" name="直接连接符 123"/>
            <p:cNvCxnSpPr>
              <a:cxnSpLocks noGrp="1" noRot="1" noMove="1" noResize="1" noEditPoints="1" noAdjustHandles="1" noChangeArrowheads="1" noChangeShapeType="1"/>
            </p:cNvCxnSpPr>
            <p:nvPr/>
          </p:nvCxnSpPr>
          <p:spPr>
            <a:xfrm rot="16200000">
              <a:off x="20994260"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5" name="直接连接符 124"/>
            <p:cNvCxnSpPr>
              <a:cxnSpLocks noGrp="1" noRot="1" noMove="1" noResize="1" noEditPoints="1" noAdjustHandles="1" noChangeArrowheads="1" noChangeShapeType="1"/>
            </p:cNvCxnSpPr>
            <p:nvPr/>
          </p:nvCxnSpPr>
          <p:spPr>
            <a:xfrm rot="16200000">
              <a:off x="21365729" y="13217555"/>
              <a:ext cx="117872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6" name="直接连接符 125"/>
            <p:cNvCxnSpPr>
              <a:cxnSpLocks noGrp="1" noRot="1" noMove="1" noResize="1" noEditPoints="1" noAdjustHandles="1" noChangeArrowheads="1" noChangeShapeType="1"/>
            </p:cNvCxnSpPr>
            <p:nvPr/>
          </p:nvCxnSpPr>
          <p:spPr>
            <a:xfrm rot="16200000">
              <a:off x="21794420" y="13217555"/>
              <a:ext cx="75530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7" name="直接连接符 126"/>
            <p:cNvCxnSpPr>
              <a:cxnSpLocks noGrp="1" noRot="1" noMove="1" noResize="1" noEditPoints="1" noAdjustHandles="1" noChangeArrowheads="1" noChangeShapeType="1"/>
            </p:cNvCxnSpPr>
            <p:nvPr/>
          </p:nvCxnSpPr>
          <p:spPr>
            <a:xfrm rot="16200000">
              <a:off x="22091502"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8" name="直接连接符 127"/>
            <p:cNvCxnSpPr>
              <a:cxnSpLocks noGrp="1" noRot="1" noMove="1" noResize="1" noEditPoints="1" noAdjustHandles="1" noChangeArrowheads="1" noChangeShapeType="1"/>
            </p:cNvCxnSpPr>
            <p:nvPr/>
          </p:nvCxnSpPr>
          <p:spPr>
            <a:xfrm rot="16200000">
              <a:off x="22050989"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29" name="直接连接符 128"/>
            <p:cNvCxnSpPr>
              <a:cxnSpLocks noGrp="1" noRot="1" noMove="1" noResize="1" noEditPoints="1" noAdjustHandles="1" noChangeArrowheads="1" noChangeShapeType="1"/>
            </p:cNvCxnSpPr>
            <p:nvPr/>
          </p:nvCxnSpPr>
          <p:spPr>
            <a:xfrm rot="16200000">
              <a:off x="22267963" y="13217555"/>
              <a:ext cx="111006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0" name="直接连接符 129"/>
            <p:cNvCxnSpPr>
              <a:cxnSpLocks noGrp="1" noRot="1" noMove="1" noResize="1" noEditPoints="1" noAdjustHandles="1" noChangeArrowheads="1" noChangeShapeType="1"/>
            </p:cNvCxnSpPr>
            <p:nvPr/>
          </p:nvCxnSpPr>
          <p:spPr>
            <a:xfrm rot="16200000">
              <a:off x="22759594" y="13217555"/>
              <a:ext cx="56075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1" name="直接连接符 130"/>
            <p:cNvCxnSpPr>
              <a:cxnSpLocks noGrp="1" noRot="1" noMove="1" noResize="1" noEditPoints="1" noAdjustHandles="1" noChangeArrowheads="1" noChangeShapeType="1"/>
            </p:cNvCxnSpPr>
            <p:nvPr/>
          </p:nvCxnSpPr>
          <p:spPr>
            <a:xfrm rot="16200000">
              <a:off x="22650418" y="13217555"/>
              <a:ext cx="1213059"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2" name="直接连接符 131"/>
            <p:cNvCxnSpPr>
              <a:cxnSpLocks noGrp="1" noRot="1" noMove="1" noResize="1" noEditPoints="1" noAdjustHandles="1" noChangeArrowheads="1" noChangeShapeType="1"/>
            </p:cNvCxnSpPr>
            <p:nvPr/>
          </p:nvCxnSpPr>
          <p:spPr>
            <a:xfrm rot="16200000">
              <a:off x="22747231"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3" name="直接连接符 132"/>
            <p:cNvCxnSpPr>
              <a:cxnSpLocks noGrp="1" noRot="1" noMove="1" noResize="1" noEditPoints="1" noAdjustHandles="1" noChangeArrowheads="1" noChangeShapeType="1"/>
            </p:cNvCxnSpPr>
            <p:nvPr/>
          </p:nvCxnSpPr>
          <p:spPr>
            <a:xfrm rot="16200000">
              <a:off x="23050038" y="13607449"/>
              <a:ext cx="1281723"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4" name="直接连接符 133"/>
            <p:cNvCxnSpPr>
              <a:cxnSpLocks noGrp="1" noRot="1" noMove="1" noResize="1" noEditPoints="1" noAdjustHandles="1" noChangeArrowheads="1" noChangeShapeType="1"/>
            </p:cNvCxnSpPr>
            <p:nvPr/>
          </p:nvCxnSpPr>
          <p:spPr>
            <a:xfrm rot="16200000">
              <a:off x="23164018" y="13217555"/>
              <a:ext cx="1487714"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5" name="直接连接符 134"/>
            <p:cNvCxnSpPr>
              <a:cxnSpLocks noGrp="1" noRot="1" noMove="1" noResize="1" noEditPoints="1" noAdjustHandles="1" noChangeArrowheads="1" noChangeShapeType="1"/>
            </p:cNvCxnSpPr>
            <p:nvPr/>
          </p:nvCxnSpPr>
          <p:spPr>
            <a:xfrm rot="16200000">
              <a:off x="23827307" y="13217555"/>
              <a:ext cx="595086"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6" name="直接连接符 135"/>
            <p:cNvCxnSpPr>
              <a:cxnSpLocks noGrp="1" noRot="1" noMove="1" noResize="1" noEditPoints="1" noAdjustHandles="1" noChangeArrowheads="1" noChangeShapeType="1"/>
            </p:cNvCxnSpPr>
            <p:nvPr/>
          </p:nvCxnSpPr>
          <p:spPr>
            <a:xfrm rot="16200000">
              <a:off x="23615135" y="13217555"/>
              <a:ext cx="1453382"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7" name="直接连接符 136"/>
            <p:cNvCxnSpPr>
              <a:cxnSpLocks noGrp="1" noRot="1" noMove="1" noResize="1" noEditPoints="1" noAdjustHandles="1" noChangeArrowheads="1" noChangeShapeType="1"/>
            </p:cNvCxnSpPr>
            <p:nvPr/>
          </p:nvCxnSpPr>
          <p:spPr>
            <a:xfrm rot="16200000">
              <a:off x="23900776" y="13217555"/>
              <a:ext cx="131605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8" name="直接连接符 137"/>
            <p:cNvCxnSpPr>
              <a:cxnSpLocks noGrp="1" noRot="1" noMove="1" noResize="1" noEditPoints="1" noAdjustHandles="1" noChangeArrowheads="1" noChangeShapeType="1"/>
            </p:cNvCxnSpPr>
            <p:nvPr/>
          </p:nvCxnSpPr>
          <p:spPr>
            <a:xfrm rot="16200000">
              <a:off x="24180690" y="13217555"/>
              <a:ext cx="1190171"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139" name="直接连接符 138"/>
            <p:cNvCxnSpPr>
              <a:cxnSpLocks noGrp="1" noRot="1" noMove="1" noResize="1" noEditPoints="1" noAdjustHandles="1" noChangeArrowheads="1" noChangeShapeType="1"/>
            </p:cNvCxnSpPr>
            <p:nvPr/>
          </p:nvCxnSpPr>
          <p:spPr>
            <a:xfrm rot="16200000">
              <a:off x="24420608" y="13030759"/>
              <a:ext cx="1144395"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grpSp>
      <p:pic>
        <p:nvPicPr>
          <p:cNvPr id="8" name="图片 7" descr="有钟表的自行车"/>
          <p:cNvPicPr>
            <a:picLocks noGrp="1" noRot="1" noChangeAspect="1" noMove="1" noResize="1" noEditPoints="1" noAdjustHandles="1" noChangeArrowheads="1" noChangeShapeType="1" noCrop="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0" rev="0"/>
            </a:camera>
            <a:lightRig rig="threePt" dir="t"/>
          </a:scene3d>
        </p:spPr>
      </p:pic>
      <p:pic>
        <p:nvPicPr>
          <p:cNvPr id="7" name="图片 6" descr="有钟表的自行车"/>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1315" y="9070"/>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99000" endPos="1000" dist="50800" dir="5400000" sy="-100000" algn="bl" rotWithShape="0"/>
          </a:effectLst>
          <a:scene3d>
            <a:camera prst="orthographicFront">
              <a:rot lat="0" lon="10800000" rev="0"/>
            </a:camera>
            <a:lightRig rig="threePt" dir="t"/>
          </a:scene3d>
        </p:spPr>
      </p:pic>
      <p:sp>
        <p:nvSpPr>
          <p:cNvPr id="5" name="矩形 4"/>
          <p:cNvSpPr>
            <a:spLocks noGrp="1" noRot="1" noMove="1" noResize="1" noEditPoints="1" noAdjustHandles="1" noChangeArrowheads="1" noChangeShapeType="1"/>
          </p:cNvSpPr>
          <p:nvPr/>
        </p:nvSpPr>
        <p:spPr>
          <a:xfrm>
            <a:off x="-19636" y="-3536"/>
            <a:ext cx="12211635" cy="6858000"/>
          </a:xfrm>
          <a:prstGeom prst="rect">
            <a:avLst/>
          </a:prstGeom>
          <a:gradFill>
            <a:gsLst>
              <a:gs pos="0">
                <a:schemeClr val="accent1">
                  <a:alpha val="86000"/>
                </a:schemeClr>
              </a:gs>
              <a:gs pos="98000">
                <a:srgbClr val="FFA015">
                  <a:alpha val="85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p:cNvSpPr txBox="1"/>
          <p:nvPr/>
        </p:nvSpPr>
        <p:spPr>
          <a:xfrm>
            <a:off x="754857" y="2142083"/>
            <a:ext cx="11127582" cy="1477328"/>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r>
              <a:rPr lang="en-US" altLang="zh-CN" sz="9600" b="1" dirty="0">
                <a:solidFill>
                  <a:schemeClr val="bg1"/>
                </a:solidFill>
                <a:latin typeface="Arial" panose="020B0604020202020204" pitchFamily="34" charset="0"/>
                <a:ea typeface="微软雅黑" panose="020B0503020204020204" pitchFamily="34" charset="-122"/>
              </a:rPr>
              <a:t>02 </a:t>
            </a:r>
            <a:r>
              <a:rPr lang="zh-CN" altLang="en-US" sz="9600" b="1" dirty="0">
                <a:solidFill>
                  <a:schemeClr val="bg1"/>
                </a:solidFill>
                <a:latin typeface="Arial" panose="020B0604020202020204" pitchFamily="34" charset="0"/>
                <a:ea typeface="微软雅黑" panose="020B0503020204020204" pitchFamily="34" charset="-122"/>
              </a:rPr>
              <a:t>消费者画像</a:t>
            </a:r>
            <a:endParaRPr lang="zh-CN" altLang="en-US" sz="9600" b="1" dirty="0">
              <a:solidFill>
                <a:schemeClr val="bg1"/>
              </a:solidFill>
              <a:latin typeface="Arial" panose="020B0604020202020204" pitchFamily="34" charset="0"/>
              <a:ea typeface="微软雅黑" panose="020B0503020204020204" pitchFamily="34" charset="-122"/>
            </a:endParaRPr>
          </a:p>
        </p:txBody>
      </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a:spLocks noGrp="1" noRot="1" noMove="1" noResize="1" noEditPoints="1" noAdjustHandles="1" noChangeArrowheads="1" noChangeShapeType="1"/>
          </p:cNvSpPr>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F2F2F2">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141" name="图片 1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grpSp>
        <p:nvGrpSpPr>
          <p:cNvPr id="71" name="组合 70"/>
          <p:cNvGrpSpPr/>
          <p:nvPr/>
        </p:nvGrpSpPr>
        <p:grpSpPr>
          <a:xfrm>
            <a:off x="773451" y="4564713"/>
            <a:ext cx="2927443" cy="468000"/>
            <a:chOff x="824302" y="4317743"/>
            <a:chExt cx="2729840" cy="468000"/>
          </a:xfrm>
        </p:grpSpPr>
        <p:sp>
          <p:nvSpPr>
            <p:cNvPr id="2" name="文本框 1"/>
            <p:cNvSpPr txBox="1"/>
            <p:nvPr/>
          </p:nvSpPr>
          <p:spPr>
            <a:xfrm>
              <a:off x="858575" y="4367786"/>
              <a:ext cx="2695567"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用户特征</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4" name="图形 3" descr="徽章关注 纯色填充"/>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6" name="组合 165"/>
          <p:cNvGrpSpPr/>
          <p:nvPr/>
        </p:nvGrpSpPr>
        <p:grpSpPr>
          <a:xfrm>
            <a:off x="4058261" y="4564713"/>
            <a:ext cx="2919140" cy="468000"/>
            <a:chOff x="824302" y="4317743"/>
            <a:chExt cx="2919140" cy="468000"/>
          </a:xfrm>
        </p:grpSpPr>
        <p:sp>
          <p:nvSpPr>
            <p:cNvPr id="167" name="文本框 166"/>
            <p:cNvSpPr txBox="1"/>
            <p:nvPr/>
          </p:nvSpPr>
          <p:spPr>
            <a:xfrm>
              <a:off x="1149599" y="4367077"/>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用户地域</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68" name="图形 167" descr="徽章关注 纯色填充"/>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grpSp>
        <p:nvGrpSpPr>
          <p:cNvPr id="169" name="组合 168"/>
          <p:cNvGrpSpPr/>
          <p:nvPr/>
        </p:nvGrpSpPr>
        <p:grpSpPr>
          <a:xfrm>
            <a:off x="7334768" y="4564713"/>
            <a:ext cx="2919140" cy="468000"/>
            <a:chOff x="824302" y="4317743"/>
            <a:chExt cx="2919140" cy="468000"/>
          </a:xfrm>
        </p:grpSpPr>
        <p:sp>
          <p:nvSpPr>
            <p:cNvPr id="170" name="文本框 169"/>
            <p:cNvSpPr txBox="1"/>
            <p:nvPr/>
          </p:nvSpPr>
          <p:spPr>
            <a:xfrm>
              <a:off x="1149599" y="4367077"/>
              <a:ext cx="2593843" cy="369332"/>
            </a:xfrm>
            <a:prstGeom prst="rect">
              <a:avLst/>
            </a:prstGeom>
            <a:noFill/>
            <a:effectLst>
              <a:glow rad="228600">
                <a:schemeClr val="accent1">
                  <a:satMod val="175000"/>
                  <a:alpha val="40000"/>
                </a:schemeClr>
              </a:glow>
              <a:outerShdw blurRad="50800" dist="38100" dir="2700000" algn="tl" rotWithShape="0">
                <a:prstClr val="black">
                  <a:alpha val="40000"/>
                </a:prstClr>
              </a:outerShdw>
            </a:effectLst>
          </p:spPr>
          <p:txBody>
            <a:bodyPr wrap="square" lIns="0" tIns="0" rIns="0" bIns="0" rtlCol="0">
              <a:spAutoFit/>
            </a:bodyPr>
            <a:lstStyle/>
            <a:p>
              <a:pPr algn="ctr"/>
              <a:r>
                <a:rPr lang="zh-CN" altLang="en-US" sz="2400" b="1" dirty="0">
                  <a:solidFill>
                    <a:schemeClr val="bg1"/>
                  </a:solidFill>
                  <a:latin typeface="Arial" panose="020B0604020202020204" pitchFamily="34" charset="0"/>
                  <a:ea typeface="微软雅黑" panose="020B0503020204020204" pitchFamily="34" charset="-122"/>
                </a:rPr>
                <a:t>用户倾向</a:t>
              </a:r>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71" name="图形 170" descr="徽章关注 纯色填充"/>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302" y="4317743"/>
              <a:ext cx="468000" cy="468000"/>
            </a:xfrm>
            <a:prstGeom prst="rect">
              <a:avLst/>
            </a:prstGeom>
            <a:effectLst>
              <a:outerShdw blurRad="50800" dist="38100" dir="2700000" algn="tl" rotWithShape="0">
                <a:prstClr val="black">
                  <a:alpha val="40000"/>
                </a:prstClr>
              </a:outerShdw>
            </a:effectLst>
          </p:spPr>
        </p:pic>
      </p:grpSp>
      <p:sp>
        <p:nvSpPr>
          <p:cNvPr id="3" name="文本框 2"/>
          <p:cNvSpPr txBox="1"/>
          <p:nvPr/>
        </p:nvSpPr>
        <p:spPr>
          <a:xfrm>
            <a:off x="11234332" y="432338"/>
            <a:ext cx="441146" cy="369332"/>
          </a:xfrm>
          <a:prstGeom prst="rect">
            <a:avLst/>
          </a:prstGeom>
          <a:noFill/>
        </p:spPr>
        <p:txBody>
          <a:bodyPr wrap="none" rtlCol="0">
            <a:spAutoFit/>
          </a:bodyPr>
          <a:lstStyle/>
          <a:p>
            <a:r>
              <a:rPr lang="en-US" altLang="zh-CN" b="1" dirty="0">
                <a:solidFill>
                  <a:schemeClr val="bg1"/>
                </a:solidFill>
                <a:latin typeface="Arial" panose="020B0604020202020204" pitchFamily="34" charset="0"/>
                <a:ea typeface="微软雅黑" panose="020B0503020204020204" pitchFamily="34" charset="-122"/>
              </a:rPr>
              <a:t>07</a:t>
            </a:r>
            <a:endParaRPr lang="zh-CN" altLang="en-US" b="1" dirty="0">
              <a:solidFill>
                <a:schemeClr val="bg1"/>
              </a:solidFill>
              <a:latin typeface="Arial" panose="020B0604020202020204" pitchFamily="34" charset="0"/>
              <a:ea typeface="微软雅黑" panose="020B0503020204020204" pitchFamily="34" charset="-122"/>
            </a:endParaRPr>
          </a:p>
        </p:txBody>
      </p:sp>
      <p:sp>
        <p:nvSpPr>
          <p:cNvPr id="6" name="L 形 5"/>
          <p:cNvSpPr/>
          <p:nvPr/>
        </p:nvSpPr>
        <p:spPr>
          <a:xfrm rot="13500000">
            <a:off x="10871891"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1" name="L 形 10"/>
          <p:cNvSpPr/>
          <p:nvPr/>
        </p:nvSpPr>
        <p:spPr>
          <a:xfrm rot="13500000">
            <a:off x="11049692" y="563393"/>
            <a:ext cx="143080" cy="14308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2149875" y="4522047"/>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EE732C">
                  <a:alpha val="5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8" name="图片 7" descr="有钟表的自行车"/>
          <p:cNvPicPr>
            <a:picLocks noGrp="1" noRot="1" noChangeAspect="1" noMove="1" noResize="1" noEditPoints="1" noAdjustHandles="1" noChangeArrowheads="1" noChangeShapeType="1" noCrop="1"/>
          </p:cNvPicPr>
          <p:nvPr/>
        </p:nvPicPr>
        <p:blipFill rotWithShape="1">
          <a:blip r:embed="rId5">
            <a:alphaModFix amt="4000"/>
            <a:extLst>
              <a:ext uri="{BEBA8EAE-BF5A-486C-A8C5-ECC9F3942E4B}">
                <a14:imgProps xmlns:a14="http://schemas.microsoft.com/office/drawing/2010/main">
                  <a14:imgLayer r:embed="rId6">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7">
            <a:alphaModFix amt="5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365400" y="700323"/>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sp>
        <p:nvSpPr>
          <p:cNvPr id="14" name="矩形: 对角圆角 40"/>
          <p:cNvSpPr/>
          <p:nvPr/>
        </p:nvSpPr>
        <p:spPr>
          <a:xfrm>
            <a:off x="950403" y="2117460"/>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sp>
        <p:nvSpPr>
          <p:cNvPr id="5" name="文本框 4"/>
          <p:cNvSpPr txBox="1"/>
          <p:nvPr/>
        </p:nvSpPr>
        <p:spPr>
          <a:xfrm>
            <a:off x="1080293" y="692811"/>
            <a:ext cx="555143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用户特征</a:t>
            </a:r>
            <a:endParaRPr kumimoji="0" lang="zh-CN" altLang="en-US" sz="3200" b="1" i="0" u="none" strike="noStrike" kern="1200" cap="none" spc="0" normalizeH="0" baseline="0" noProof="0" dirty="0">
              <a:ln>
                <a:noFill/>
              </a:ln>
              <a:effectLst>
                <a:glow>
                  <a:schemeClr val="accent1">
                    <a:alpha val="40000"/>
                  </a:schemeClr>
                </a:glow>
                <a:reflection stA="7000" endPos="51000" dist="101600" dir="5400000" sy="-100000" algn="bl" rotWithShape="0"/>
              </a:effectLst>
              <a:uLnTx/>
              <a:uFillTx/>
              <a:latin typeface="Arial" panose="020B0604020202020204" pitchFamily="34" charset="0"/>
              <a:ea typeface="微软雅黑" panose="020B0503020204020204" pitchFamily="34" charset="-122"/>
            </a:endParaRPr>
          </a:p>
        </p:txBody>
      </p:sp>
      <p:graphicFrame>
        <p:nvGraphicFramePr>
          <p:cNvPr id="18" name="图表 17"/>
          <p:cNvGraphicFramePr/>
          <p:nvPr/>
        </p:nvGraphicFramePr>
        <p:xfrm>
          <a:off x="7403396" y="2766240"/>
          <a:ext cx="5149487" cy="3823231"/>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24"/>
          <p:cNvSpPr txBox="1"/>
          <p:nvPr/>
        </p:nvSpPr>
        <p:spPr>
          <a:xfrm>
            <a:off x="491729" y="1917435"/>
            <a:ext cx="6861559" cy="458780"/>
          </a:xfrm>
          <a:prstGeom prst="rect">
            <a:avLst/>
          </a:prstGeom>
          <a:noFill/>
        </p:spPr>
        <p:txBody>
          <a:bodyPr wrap="square" rtlCol="0">
            <a:spAutoFit/>
          </a:bodyPr>
          <a:lstStyle/>
          <a:p>
            <a:pPr>
              <a:lnSpc>
                <a:spcPct val="150000"/>
              </a:lnSpc>
            </a:pPr>
            <a:r>
              <a:rPr lang="zh-CN" altLang="en-US" b="1" dirty="0">
                <a:latin typeface="华文中宋" panose="02010600040101010101" pitchFamily="2" charset="-122"/>
                <a:ea typeface="华文中宋" panose="02010600040101010101" pitchFamily="2" charset="-122"/>
              </a:rPr>
              <a:t>      </a:t>
            </a:r>
            <a:endParaRPr lang="zh-CN" altLang="en-US" b="1" dirty="0">
              <a:latin typeface="华文中宋" panose="02010600040101010101" pitchFamily="2" charset="-122"/>
              <a:ea typeface="华文中宋" panose="02010600040101010101" pitchFamily="2" charset="-122"/>
            </a:endParaRPr>
          </a:p>
        </p:txBody>
      </p:sp>
      <p:sp>
        <p:nvSpPr>
          <p:cNvPr id="29" name="矩形: 圆角 497"/>
          <p:cNvSpPr>
            <a:spLocks noChangeAspect="1"/>
          </p:cNvSpPr>
          <p:nvPr/>
        </p:nvSpPr>
        <p:spPr>
          <a:xfrm>
            <a:off x="16055822" y="1481859"/>
            <a:ext cx="164531" cy="254044"/>
          </a:xfrm>
          <a:prstGeom prst="roundRect">
            <a:avLst>
              <a:gd name="adj" fmla="val 50000"/>
            </a:avLst>
          </a:prstGeom>
          <a:solidFill>
            <a:srgbClr val="FFA015">
              <a:alpha val="55000"/>
            </a:srgbClr>
          </a:solidFill>
          <a:ln w="6055" cap="flat">
            <a:noFill/>
            <a:prstDash val="solid"/>
            <a:miter/>
          </a:ln>
          <a:effectLst>
            <a:outerShdw blurRad="50800" dist="38100" dir="2700000" algn="tl" rotWithShape="0">
              <a:prstClr val="black">
                <a:alpha val="40000"/>
              </a:prstClr>
            </a:outerShdw>
            <a:reflection blurRad="6350" stA="50000" endA="300" endPos="38500" dist="50800" dir="5400000" sy="-100000" algn="bl" rotWithShape="0"/>
          </a:effectLst>
        </p:spPr>
        <p:txBody>
          <a:bodyPr lIns="108000" tIns="108000" rIns="108000" bIns="108000"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 name="矩形: 圆角 50"/>
          <p:cNvSpPr/>
          <p:nvPr/>
        </p:nvSpPr>
        <p:spPr>
          <a:xfrm>
            <a:off x="382974" y="1932628"/>
            <a:ext cx="3509402" cy="1931876"/>
          </a:xfrm>
          <a:prstGeom prst="roundRect">
            <a:avLst>
              <a:gd name="adj" fmla="val 19541"/>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2" name="图表 11"/>
          <p:cNvGraphicFramePr/>
          <p:nvPr/>
        </p:nvGraphicFramePr>
        <p:xfrm>
          <a:off x="503788" y="1901164"/>
          <a:ext cx="3333693" cy="2131190"/>
        </p:xfrm>
        <a:graphic>
          <a:graphicData uri="http://schemas.openxmlformats.org/drawingml/2006/chart">
            <c:chart xmlns:c="http://schemas.openxmlformats.org/drawingml/2006/chart" xmlns:r="http://schemas.openxmlformats.org/officeDocument/2006/relationships" r:id="rId2"/>
          </a:graphicData>
        </a:graphic>
      </p:graphicFrame>
      <p:sp>
        <p:nvSpPr>
          <p:cNvPr id="34" name="矩形: 圆角 50"/>
          <p:cNvSpPr/>
          <p:nvPr/>
        </p:nvSpPr>
        <p:spPr>
          <a:xfrm>
            <a:off x="365400" y="4020665"/>
            <a:ext cx="6837433" cy="2621703"/>
          </a:xfrm>
          <a:prstGeom prst="roundRect">
            <a:avLst>
              <a:gd name="adj" fmla="val 3764"/>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5" name="图表 34"/>
          <p:cNvGraphicFramePr/>
          <p:nvPr/>
        </p:nvGraphicFramePr>
        <p:xfrm>
          <a:off x="995101" y="4020666"/>
          <a:ext cx="2918964" cy="2265627"/>
        </p:xfrm>
        <a:graphic>
          <a:graphicData uri="http://schemas.openxmlformats.org/drawingml/2006/chart">
            <c:chart xmlns:c="http://schemas.openxmlformats.org/drawingml/2006/chart" xmlns:r="http://schemas.openxmlformats.org/officeDocument/2006/relationships" r:id="rId3"/>
          </a:graphicData>
        </a:graphic>
      </p:graphicFrame>
      <p:sp>
        <p:nvSpPr>
          <p:cNvPr id="48" name="矩形: 圆角 50"/>
          <p:cNvSpPr/>
          <p:nvPr/>
        </p:nvSpPr>
        <p:spPr>
          <a:xfrm>
            <a:off x="7507682" y="3911686"/>
            <a:ext cx="4192683" cy="2730682"/>
          </a:xfrm>
          <a:prstGeom prst="roundRect">
            <a:avLst>
              <a:gd name="adj" fmla="val 3764"/>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u="sng" dirty="0">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50" name="图表 49"/>
          <p:cNvGraphicFramePr/>
          <p:nvPr/>
        </p:nvGraphicFramePr>
        <p:xfrm>
          <a:off x="15814" y="4127233"/>
          <a:ext cx="7335439" cy="2600096"/>
        </p:xfrm>
        <a:graphic>
          <a:graphicData uri="http://schemas.openxmlformats.org/drawingml/2006/chart">
            <c:chart xmlns:c="http://schemas.openxmlformats.org/drawingml/2006/chart" xmlns:r="http://schemas.openxmlformats.org/officeDocument/2006/relationships" r:id="rId4"/>
          </a:graphicData>
        </a:graphic>
      </p:graphicFrame>
      <p:sp>
        <p:nvSpPr>
          <p:cNvPr id="85" name="矩形: 圆角 50"/>
          <p:cNvSpPr/>
          <p:nvPr/>
        </p:nvSpPr>
        <p:spPr>
          <a:xfrm>
            <a:off x="7592018" y="1893876"/>
            <a:ext cx="4108253" cy="1934640"/>
          </a:xfrm>
          <a:prstGeom prst="roundRect">
            <a:avLst>
              <a:gd name="adj" fmla="val 19055"/>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u="sng" dirty="0">
              <a:latin typeface="Arial" panose="020B0604020202020204" pitchFamily="34" charset="0"/>
              <a:ea typeface="微软雅黑" panose="020B0503020204020204" pitchFamily="34" charset="-122"/>
              <a:sym typeface="Arial" panose="020B0604020202020204" pitchFamily="34" charset="0"/>
            </a:endParaRPr>
          </a:p>
        </p:txBody>
      </p:sp>
      <p:pic>
        <p:nvPicPr>
          <p:cNvPr id="96" name="图表 95"/>
          <p:cNvPicPr>
            <a:picLocks noGrp="1" noRot="1" noChangeAspect="1" noMove="1" noResize="1" noEditPoints="1" noAdjustHandles="1" noChangeArrowheads="1" noChangeShapeType="1"/>
          </p:cNvPicPr>
          <p:nvPr/>
        </p:nvPicPr>
        <p:blipFill>
          <a:blip r:embed="rId9"/>
          <a:stretch>
            <a:fillRect/>
          </a:stretch>
        </p:blipFill>
        <p:spPr>
          <a:xfrm>
            <a:off x="7886456" y="4459412"/>
            <a:ext cx="3482262" cy="1922549"/>
          </a:xfrm>
          <a:prstGeom prst="rect">
            <a:avLst/>
          </a:prstGeom>
        </p:spPr>
      </p:pic>
      <p:sp>
        <p:nvSpPr>
          <p:cNvPr id="97" name="矩形 96"/>
          <p:cNvSpPr/>
          <p:nvPr/>
        </p:nvSpPr>
        <p:spPr>
          <a:xfrm>
            <a:off x="0" y="6726557"/>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98" name="文本框 97"/>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08</a:t>
            </a:r>
            <a:endParaRPr lang="zh-CN" altLang="en-US" b="1" dirty="0">
              <a:latin typeface="Arial" panose="020B0604020202020204" pitchFamily="34" charset="0"/>
              <a:ea typeface="微软雅黑" panose="020B0503020204020204" pitchFamily="34" charset="-122"/>
            </a:endParaRPr>
          </a:p>
        </p:txBody>
      </p:sp>
      <p:grpSp>
        <p:nvGrpSpPr>
          <p:cNvPr id="107" name="组合 106"/>
          <p:cNvGrpSpPr/>
          <p:nvPr/>
        </p:nvGrpSpPr>
        <p:grpSpPr>
          <a:xfrm>
            <a:off x="328799" y="1932985"/>
            <a:ext cx="910275" cy="458780"/>
            <a:chOff x="767587" y="2326849"/>
            <a:chExt cx="484627" cy="432000"/>
          </a:xfrm>
          <a:effectLst>
            <a:outerShdw blurRad="50800" dist="38100" dir="2700000" algn="tl" rotWithShape="0">
              <a:prstClr val="black">
                <a:alpha val="22000"/>
              </a:prstClr>
            </a:outerShdw>
          </a:effectLst>
        </p:grpSpPr>
        <p:sp>
          <p:nvSpPr>
            <p:cNvPr id="108" name="箭头: 五边形 107"/>
            <p:cNvSpPr/>
            <p:nvPr/>
          </p:nvSpPr>
          <p:spPr>
            <a:xfrm>
              <a:off x="782753" y="2326849"/>
              <a:ext cx="469461" cy="432000"/>
            </a:xfrm>
            <a:prstGeom prst="homePlate">
              <a:avLst>
                <a:gd name="adj" fmla="val 0"/>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性别</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109" name="矩形 108"/>
            <p:cNvSpPr/>
            <p:nvPr/>
          </p:nvSpPr>
          <p:spPr>
            <a:xfrm>
              <a:off x="767587" y="2326849"/>
              <a:ext cx="40656"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321425" y="3906808"/>
            <a:ext cx="910275" cy="458780"/>
            <a:chOff x="767587" y="2326849"/>
            <a:chExt cx="484627" cy="432000"/>
          </a:xfrm>
          <a:effectLst>
            <a:outerShdw blurRad="50800" dist="38100" dir="2700000" algn="tl" rotWithShape="0">
              <a:prstClr val="black">
                <a:alpha val="22000"/>
              </a:prstClr>
            </a:outerShdw>
          </a:effectLst>
        </p:grpSpPr>
        <p:sp>
          <p:nvSpPr>
            <p:cNvPr id="114" name="箭头: 五边形 113"/>
            <p:cNvSpPr/>
            <p:nvPr/>
          </p:nvSpPr>
          <p:spPr>
            <a:xfrm>
              <a:off x="782753" y="2326849"/>
              <a:ext cx="469461" cy="432000"/>
            </a:xfrm>
            <a:prstGeom prst="homePlate">
              <a:avLst>
                <a:gd name="adj" fmla="val 0"/>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职业</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115" name="矩形 114"/>
            <p:cNvSpPr/>
            <p:nvPr/>
          </p:nvSpPr>
          <p:spPr>
            <a:xfrm>
              <a:off x="767587" y="2326849"/>
              <a:ext cx="40656"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7487834" y="3906766"/>
            <a:ext cx="910275" cy="458780"/>
            <a:chOff x="767587" y="2326849"/>
            <a:chExt cx="484627" cy="432000"/>
          </a:xfrm>
          <a:effectLst>
            <a:outerShdw blurRad="50800" dist="38100" dir="2700000" algn="tl" rotWithShape="0">
              <a:prstClr val="black">
                <a:alpha val="22000"/>
              </a:prstClr>
            </a:outerShdw>
          </a:effectLst>
        </p:grpSpPr>
        <p:sp>
          <p:nvSpPr>
            <p:cNvPr id="117" name="箭头: 五边形 116"/>
            <p:cNvSpPr/>
            <p:nvPr/>
          </p:nvSpPr>
          <p:spPr>
            <a:xfrm>
              <a:off x="782753" y="2326849"/>
              <a:ext cx="469461" cy="432000"/>
            </a:xfrm>
            <a:prstGeom prst="homePlate">
              <a:avLst>
                <a:gd name="adj" fmla="val 0"/>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学历</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118" name="矩形 117"/>
            <p:cNvSpPr/>
            <p:nvPr/>
          </p:nvSpPr>
          <p:spPr>
            <a:xfrm>
              <a:off x="767587" y="2326849"/>
              <a:ext cx="40656"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矩形: 圆角 50"/>
          <p:cNvSpPr/>
          <p:nvPr/>
        </p:nvSpPr>
        <p:spPr>
          <a:xfrm>
            <a:off x="349911" y="1293458"/>
            <a:ext cx="11350360" cy="569265"/>
          </a:xfrm>
          <a:prstGeom prst="roundRect">
            <a:avLst>
              <a:gd name="adj" fmla="val 27953"/>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r>
              <a:rPr lang="en-US" altLang="zh-CN" b="1" dirty="0">
                <a:latin typeface="Arial" panose="020B0604020202020204" pitchFamily="34" charset="0"/>
                <a:ea typeface="微软雅黑" panose="020B0503020204020204" pitchFamily="34" charset="-122"/>
              </a:rPr>
              <a:t>	</a:t>
            </a:r>
            <a:r>
              <a:rPr lang="zh-CN" altLang="en-US" dirty="0">
                <a:latin typeface="Arial" panose="020B0604020202020204" pitchFamily="34" charset="0"/>
                <a:ea typeface="微软雅黑" panose="020B0503020204020204" pitchFamily="34" charset="-122"/>
              </a:rPr>
              <a:t>用户主要为</a:t>
            </a:r>
            <a:r>
              <a:rPr lang="en-US" altLang="zh-CN" b="1" dirty="0">
                <a:solidFill>
                  <a:schemeClr val="accent1"/>
                </a:solidFill>
                <a:latin typeface="Arial" panose="020B0604020202020204" pitchFamily="34" charset="0"/>
                <a:ea typeface="微软雅黑" panose="020B0503020204020204" pitchFamily="34" charset="-122"/>
              </a:rPr>
              <a:t>18-29</a:t>
            </a:r>
            <a:r>
              <a:rPr lang="zh-CN" altLang="en-US" b="1" dirty="0">
                <a:solidFill>
                  <a:schemeClr val="accent1"/>
                </a:solidFill>
                <a:latin typeface="Arial" panose="020B0604020202020204" pitchFamily="34" charset="0"/>
                <a:ea typeface="微软雅黑" panose="020B0503020204020204" pitchFamily="34" charset="-122"/>
              </a:rPr>
              <a:t>岁</a:t>
            </a:r>
            <a:r>
              <a:rPr lang="zh-CN" altLang="en-US" dirty="0">
                <a:latin typeface="Arial" panose="020B0604020202020204" pitchFamily="34" charset="0"/>
                <a:ea typeface="微软雅黑" panose="020B0503020204020204" pitchFamily="34" charset="-122"/>
              </a:rPr>
              <a:t>的</a:t>
            </a:r>
            <a:r>
              <a:rPr lang="zh-CN" altLang="en-US" b="1" dirty="0">
                <a:solidFill>
                  <a:schemeClr val="accent1"/>
                </a:solidFill>
                <a:latin typeface="Arial" panose="020B0604020202020204" pitchFamily="34" charset="0"/>
                <a:ea typeface="微软雅黑" panose="020B0503020204020204" pitchFamily="34" charset="-122"/>
              </a:rPr>
              <a:t>高学历男性用户</a:t>
            </a:r>
            <a:r>
              <a:rPr lang="en-US" altLang="zh-CN" dirty="0">
                <a:latin typeface="Arial" panose="020B0604020202020204" pitchFamily="34" charset="0"/>
                <a:ea typeface="微软雅黑" panose="020B0503020204020204" pitchFamily="34" charset="-122"/>
              </a:rPr>
              <a:t>,</a:t>
            </a:r>
            <a:r>
              <a:rPr lang="zh-CN" altLang="en-US" dirty="0">
                <a:latin typeface="Arial" panose="020B0604020202020204" pitchFamily="34" charset="0"/>
                <a:ea typeface="微软雅黑" panose="020B0503020204020204" pitchFamily="34" charset="-122"/>
              </a:rPr>
              <a:t> 职业为个体经营人员和学生，后续业务将主要加强女性消费者挖掘。</a:t>
            </a:r>
            <a:endParaRPr lang="zh-CN" altLang="en-US" u="sng" dirty="0">
              <a:latin typeface="Arial" panose="020B0604020202020204" pitchFamily="34" charset="0"/>
              <a:ea typeface="微软雅黑" panose="020B0503020204020204" pitchFamily="34" charset="-122"/>
              <a:sym typeface="Arial" panose="020B0604020202020204" pitchFamily="34" charset="0"/>
            </a:endParaRPr>
          </a:p>
        </p:txBody>
      </p:sp>
      <p:sp>
        <p:nvSpPr>
          <p:cNvPr id="120" name="任意多边形: 形状 119"/>
          <p:cNvSpPr/>
          <p:nvPr/>
        </p:nvSpPr>
        <p:spPr>
          <a:xfrm>
            <a:off x="8807720" y="5181601"/>
            <a:ext cx="551434" cy="418801"/>
          </a:xfrm>
          <a:custGeom>
            <a:avLst/>
            <a:gdLst>
              <a:gd name="connsiteX0" fmla="*/ 136792 w 606904"/>
              <a:gd name="connsiteY0" fmla="*/ 251523 h 458252"/>
              <a:gd name="connsiteX1" fmla="*/ 109689 w 606904"/>
              <a:gd name="connsiteY1" fmla="*/ 278694 h 458252"/>
              <a:gd name="connsiteX2" fmla="*/ 136792 w 606904"/>
              <a:gd name="connsiteY2" fmla="*/ 305757 h 458252"/>
              <a:gd name="connsiteX3" fmla="*/ 164002 w 606904"/>
              <a:gd name="connsiteY3" fmla="*/ 278694 h 458252"/>
              <a:gd name="connsiteX4" fmla="*/ 136792 w 606904"/>
              <a:gd name="connsiteY4" fmla="*/ 251523 h 458252"/>
              <a:gd name="connsiteX5" fmla="*/ 136792 w 606904"/>
              <a:gd name="connsiteY5" fmla="*/ 225104 h 458252"/>
              <a:gd name="connsiteX6" fmla="*/ 190460 w 606904"/>
              <a:gd name="connsiteY6" fmla="*/ 278694 h 458252"/>
              <a:gd name="connsiteX7" fmla="*/ 178091 w 606904"/>
              <a:gd name="connsiteY7" fmla="*/ 312845 h 458252"/>
              <a:gd name="connsiteX8" fmla="*/ 206700 w 606904"/>
              <a:gd name="connsiteY8" fmla="*/ 366112 h 458252"/>
              <a:gd name="connsiteX9" fmla="*/ 205517 w 606904"/>
              <a:gd name="connsiteY9" fmla="*/ 374059 h 458252"/>
              <a:gd name="connsiteX10" fmla="*/ 197558 w 606904"/>
              <a:gd name="connsiteY10" fmla="*/ 375241 h 458252"/>
              <a:gd name="connsiteX11" fmla="*/ 176585 w 606904"/>
              <a:gd name="connsiteY11" fmla="*/ 364179 h 458252"/>
              <a:gd name="connsiteX12" fmla="*/ 174219 w 606904"/>
              <a:gd name="connsiteY12" fmla="*/ 387698 h 458252"/>
              <a:gd name="connsiteX13" fmla="*/ 170670 w 606904"/>
              <a:gd name="connsiteY13" fmla="*/ 392961 h 458252"/>
              <a:gd name="connsiteX14" fmla="*/ 168734 w 606904"/>
              <a:gd name="connsiteY14" fmla="*/ 393605 h 458252"/>
              <a:gd name="connsiteX15" fmla="*/ 161528 w 606904"/>
              <a:gd name="connsiteY15" fmla="*/ 390168 h 458252"/>
              <a:gd name="connsiteX16" fmla="*/ 136792 w 606904"/>
              <a:gd name="connsiteY16" fmla="*/ 343989 h 458252"/>
              <a:gd name="connsiteX17" fmla="*/ 112055 w 606904"/>
              <a:gd name="connsiteY17" fmla="*/ 390168 h 458252"/>
              <a:gd name="connsiteX18" fmla="*/ 104849 w 606904"/>
              <a:gd name="connsiteY18" fmla="*/ 393605 h 458252"/>
              <a:gd name="connsiteX19" fmla="*/ 102913 w 606904"/>
              <a:gd name="connsiteY19" fmla="*/ 392961 h 458252"/>
              <a:gd name="connsiteX20" fmla="*/ 99364 w 606904"/>
              <a:gd name="connsiteY20" fmla="*/ 387698 h 458252"/>
              <a:gd name="connsiteX21" fmla="*/ 96998 w 606904"/>
              <a:gd name="connsiteY21" fmla="*/ 364179 h 458252"/>
              <a:gd name="connsiteX22" fmla="*/ 76025 w 606904"/>
              <a:gd name="connsiteY22" fmla="*/ 375241 h 458252"/>
              <a:gd name="connsiteX23" fmla="*/ 68066 w 606904"/>
              <a:gd name="connsiteY23" fmla="*/ 374059 h 458252"/>
              <a:gd name="connsiteX24" fmla="*/ 66883 w 606904"/>
              <a:gd name="connsiteY24" fmla="*/ 366112 h 458252"/>
              <a:gd name="connsiteX25" fmla="*/ 95492 w 606904"/>
              <a:gd name="connsiteY25" fmla="*/ 312845 h 458252"/>
              <a:gd name="connsiteX26" fmla="*/ 83123 w 606904"/>
              <a:gd name="connsiteY26" fmla="*/ 278694 h 458252"/>
              <a:gd name="connsiteX27" fmla="*/ 136792 w 606904"/>
              <a:gd name="connsiteY27" fmla="*/ 225104 h 458252"/>
              <a:gd name="connsiteX28" fmla="*/ 28714 w 606904"/>
              <a:gd name="connsiteY28" fmla="*/ 86231 h 458252"/>
              <a:gd name="connsiteX29" fmla="*/ 291544 w 606904"/>
              <a:gd name="connsiteY29" fmla="*/ 86231 h 458252"/>
              <a:gd name="connsiteX30" fmla="*/ 273478 w 606904"/>
              <a:gd name="connsiteY30" fmla="*/ 127471 h 458252"/>
              <a:gd name="connsiteX31" fmla="*/ 271327 w 606904"/>
              <a:gd name="connsiteY31" fmla="*/ 134130 h 458252"/>
              <a:gd name="connsiteX32" fmla="*/ 43232 w 606904"/>
              <a:gd name="connsiteY32" fmla="*/ 134130 h 458252"/>
              <a:gd name="connsiteX33" fmla="*/ 43232 w 606904"/>
              <a:gd name="connsiteY33" fmla="*/ 410461 h 458252"/>
              <a:gd name="connsiteX34" fmla="*/ 454254 w 606904"/>
              <a:gd name="connsiteY34" fmla="*/ 410461 h 458252"/>
              <a:gd name="connsiteX35" fmla="*/ 454254 w 606904"/>
              <a:gd name="connsiteY35" fmla="*/ 259032 h 458252"/>
              <a:gd name="connsiteX36" fmla="*/ 497378 w 606904"/>
              <a:gd name="connsiteY36" fmla="*/ 263328 h 458252"/>
              <a:gd name="connsiteX37" fmla="*/ 497486 w 606904"/>
              <a:gd name="connsiteY37" fmla="*/ 263328 h 458252"/>
              <a:gd name="connsiteX38" fmla="*/ 497486 w 606904"/>
              <a:gd name="connsiteY38" fmla="*/ 429577 h 458252"/>
              <a:gd name="connsiteX39" fmla="*/ 468772 w 606904"/>
              <a:gd name="connsiteY39" fmla="*/ 458252 h 458252"/>
              <a:gd name="connsiteX40" fmla="*/ 28714 w 606904"/>
              <a:gd name="connsiteY40" fmla="*/ 458252 h 458252"/>
              <a:gd name="connsiteX41" fmla="*/ 0 w 606904"/>
              <a:gd name="connsiteY41" fmla="*/ 429577 h 458252"/>
              <a:gd name="connsiteX42" fmla="*/ 0 w 606904"/>
              <a:gd name="connsiteY42" fmla="*/ 115013 h 458252"/>
              <a:gd name="connsiteX43" fmla="*/ 28714 w 606904"/>
              <a:gd name="connsiteY43" fmla="*/ 86231 h 458252"/>
              <a:gd name="connsiteX44" fmla="*/ 322443 w 606904"/>
              <a:gd name="connsiteY44" fmla="*/ 0 h 458252"/>
              <a:gd name="connsiteX45" fmla="*/ 476651 w 606904"/>
              <a:gd name="connsiteY45" fmla="*/ 7839 h 458252"/>
              <a:gd name="connsiteX46" fmla="*/ 492997 w 606904"/>
              <a:gd name="connsiteY46" fmla="*/ 15034 h 458252"/>
              <a:gd name="connsiteX47" fmla="*/ 602685 w 606904"/>
              <a:gd name="connsiteY47" fmla="*/ 122740 h 458252"/>
              <a:gd name="connsiteX48" fmla="*/ 605158 w 606904"/>
              <a:gd name="connsiteY48" fmla="*/ 142391 h 458252"/>
              <a:gd name="connsiteX49" fmla="*/ 593222 w 606904"/>
              <a:gd name="connsiteY49" fmla="*/ 153022 h 458252"/>
              <a:gd name="connsiteX50" fmla="*/ 584296 w 606904"/>
              <a:gd name="connsiteY50" fmla="*/ 153989 h 458252"/>
              <a:gd name="connsiteX51" fmla="*/ 584296 w 606904"/>
              <a:gd name="connsiteY51" fmla="*/ 201023 h 458252"/>
              <a:gd name="connsiteX52" fmla="*/ 586662 w 606904"/>
              <a:gd name="connsiteY52" fmla="*/ 201023 h 458252"/>
              <a:gd name="connsiteX53" fmla="*/ 589996 w 606904"/>
              <a:gd name="connsiteY53" fmla="*/ 203707 h 458252"/>
              <a:gd name="connsiteX54" fmla="*/ 591286 w 606904"/>
              <a:gd name="connsiteY54" fmla="*/ 214660 h 458252"/>
              <a:gd name="connsiteX55" fmla="*/ 593114 w 606904"/>
              <a:gd name="connsiteY55" fmla="*/ 230446 h 458252"/>
              <a:gd name="connsiteX56" fmla="*/ 592469 w 606904"/>
              <a:gd name="connsiteY56" fmla="*/ 232808 h 458252"/>
              <a:gd name="connsiteX57" fmla="*/ 590426 w 606904"/>
              <a:gd name="connsiteY57" fmla="*/ 233882 h 458252"/>
              <a:gd name="connsiteX58" fmla="*/ 565800 w 606904"/>
              <a:gd name="connsiteY58" fmla="*/ 233882 h 458252"/>
              <a:gd name="connsiteX59" fmla="*/ 563757 w 606904"/>
              <a:gd name="connsiteY59" fmla="*/ 232808 h 458252"/>
              <a:gd name="connsiteX60" fmla="*/ 563004 w 606904"/>
              <a:gd name="connsiteY60" fmla="*/ 230553 h 458252"/>
              <a:gd name="connsiteX61" fmla="*/ 566122 w 606904"/>
              <a:gd name="connsiteY61" fmla="*/ 203707 h 458252"/>
              <a:gd name="connsiteX62" fmla="*/ 569456 w 606904"/>
              <a:gd name="connsiteY62" fmla="*/ 201023 h 458252"/>
              <a:gd name="connsiteX63" fmla="*/ 571822 w 606904"/>
              <a:gd name="connsiteY63" fmla="*/ 201023 h 458252"/>
              <a:gd name="connsiteX64" fmla="*/ 571822 w 606904"/>
              <a:gd name="connsiteY64" fmla="*/ 155062 h 458252"/>
              <a:gd name="connsiteX65" fmla="*/ 554401 w 606904"/>
              <a:gd name="connsiteY65" fmla="*/ 156351 h 458252"/>
              <a:gd name="connsiteX66" fmla="*/ 520634 w 606904"/>
              <a:gd name="connsiteY66" fmla="*/ 233345 h 458252"/>
              <a:gd name="connsiteX67" fmla="*/ 503428 w 606904"/>
              <a:gd name="connsiteY67" fmla="*/ 244083 h 458252"/>
              <a:gd name="connsiteX68" fmla="*/ 393203 w 606904"/>
              <a:gd name="connsiteY68" fmla="*/ 219385 h 458252"/>
              <a:gd name="connsiteX69" fmla="*/ 393095 w 606904"/>
              <a:gd name="connsiteY69" fmla="*/ 219385 h 458252"/>
              <a:gd name="connsiteX70" fmla="*/ 300290 w 606904"/>
              <a:gd name="connsiteY70" fmla="*/ 155062 h 458252"/>
              <a:gd name="connsiteX71" fmla="*/ 296527 w 606904"/>
              <a:gd name="connsiteY71" fmla="*/ 135196 h 458252"/>
              <a:gd name="connsiteX72" fmla="*/ 325454 w 606904"/>
              <a:gd name="connsiteY72" fmla="*/ 69478 h 458252"/>
              <a:gd name="connsiteX73" fmla="*/ 330401 w 606904"/>
              <a:gd name="connsiteY73" fmla="*/ 58202 h 458252"/>
              <a:gd name="connsiteX74" fmla="*/ 308786 w 606904"/>
              <a:gd name="connsiteY74" fmla="*/ 31142 h 458252"/>
              <a:gd name="connsiteX75" fmla="*/ 306312 w 606904"/>
              <a:gd name="connsiteY75" fmla="*/ 11490 h 458252"/>
              <a:gd name="connsiteX76" fmla="*/ 322443 w 606904"/>
              <a:gd name="connsiteY76" fmla="*/ 0 h 4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6904" h="458252">
                <a:moveTo>
                  <a:pt x="136792" y="251523"/>
                </a:moveTo>
                <a:cubicBezTo>
                  <a:pt x="121842" y="251523"/>
                  <a:pt x="109689" y="263766"/>
                  <a:pt x="109689" y="278694"/>
                </a:cubicBezTo>
                <a:cubicBezTo>
                  <a:pt x="109689" y="293621"/>
                  <a:pt x="121842" y="305757"/>
                  <a:pt x="136792" y="305757"/>
                </a:cubicBezTo>
                <a:cubicBezTo>
                  <a:pt x="151741" y="305757"/>
                  <a:pt x="164002" y="293621"/>
                  <a:pt x="164002" y="278694"/>
                </a:cubicBezTo>
                <a:cubicBezTo>
                  <a:pt x="164002" y="263766"/>
                  <a:pt x="151741" y="251523"/>
                  <a:pt x="136792" y="251523"/>
                </a:cubicBezTo>
                <a:close/>
                <a:moveTo>
                  <a:pt x="136792" y="225104"/>
                </a:moveTo>
                <a:cubicBezTo>
                  <a:pt x="166368" y="225104"/>
                  <a:pt x="190460" y="249160"/>
                  <a:pt x="190460" y="278694"/>
                </a:cubicBezTo>
                <a:cubicBezTo>
                  <a:pt x="190460" y="291581"/>
                  <a:pt x="185835" y="303502"/>
                  <a:pt x="178091" y="312845"/>
                </a:cubicBezTo>
                <a:lnTo>
                  <a:pt x="206700" y="366112"/>
                </a:lnTo>
                <a:cubicBezTo>
                  <a:pt x="208098" y="368690"/>
                  <a:pt x="207560" y="371911"/>
                  <a:pt x="205517" y="374059"/>
                </a:cubicBezTo>
                <a:cubicBezTo>
                  <a:pt x="203366" y="376100"/>
                  <a:pt x="200247" y="376637"/>
                  <a:pt x="197558" y="375241"/>
                </a:cubicBezTo>
                <a:lnTo>
                  <a:pt x="176585" y="364179"/>
                </a:lnTo>
                <a:lnTo>
                  <a:pt x="174219" y="387698"/>
                </a:lnTo>
                <a:cubicBezTo>
                  <a:pt x="174004" y="389953"/>
                  <a:pt x="172606" y="391887"/>
                  <a:pt x="170670" y="392961"/>
                </a:cubicBezTo>
                <a:cubicBezTo>
                  <a:pt x="170132" y="393283"/>
                  <a:pt x="169487" y="393497"/>
                  <a:pt x="168734" y="393605"/>
                </a:cubicBezTo>
                <a:cubicBezTo>
                  <a:pt x="165830" y="394249"/>
                  <a:pt x="162926" y="392853"/>
                  <a:pt x="161528" y="390168"/>
                </a:cubicBezTo>
                <a:lnTo>
                  <a:pt x="136792" y="343989"/>
                </a:lnTo>
                <a:lnTo>
                  <a:pt x="112055" y="390168"/>
                </a:lnTo>
                <a:cubicBezTo>
                  <a:pt x="110657" y="392853"/>
                  <a:pt x="107753" y="394249"/>
                  <a:pt x="104849" y="393605"/>
                </a:cubicBezTo>
                <a:cubicBezTo>
                  <a:pt x="104096" y="393497"/>
                  <a:pt x="103558" y="393283"/>
                  <a:pt x="102913" y="392961"/>
                </a:cubicBezTo>
                <a:cubicBezTo>
                  <a:pt x="100977" y="391887"/>
                  <a:pt x="99686" y="389953"/>
                  <a:pt x="99364" y="387698"/>
                </a:cubicBezTo>
                <a:lnTo>
                  <a:pt x="96998" y="364179"/>
                </a:lnTo>
                <a:lnTo>
                  <a:pt x="76025" y="375241"/>
                </a:lnTo>
                <a:cubicBezTo>
                  <a:pt x="73444" y="376637"/>
                  <a:pt x="70217" y="376100"/>
                  <a:pt x="68066" y="374059"/>
                </a:cubicBezTo>
                <a:cubicBezTo>
                  <a:pt x="66023" y="371911"/>
                  <a:pt x="65485" y="368690"/>
                  <a:pt x="66883" y="366112"/>
                </a:cubicBezTo>
                <a:lnTo>
                  <a:pt x="95492" y="312845"/>
                </a:lnTo>
                <a:cubicBezTo>
                  <a:pt x="87748" y="303502"/>
                  <a:pt x="83123" y="291581"/>
                  <a:pt x="83123" y="278694"/>
                </a:cubicBezTo>
                <a:cubicBezTo>
                  <a:pt x="83123" y="249160"/>
                  <a:pt x="107215" y="225104"/>
                  <a:pt x="136792" y="225104"/>
                </a:cubicBezTo>
                <a:close/>
                <a:moveTo>
                  <a:pt x="28714" y="86231"/>
                </a:moveTo>
                <a:lnTo>
                  <a:pt x="291544" y="86231"/>
                </a:lnTo>
                <a:lnTo>
                  <a:pt x="273478" y="127471"/>
                </a:lnTo>
                <a:cubicBezTo>
                  <a:pt x="272510" y="129619"/>
                  <a:pt x="271757" y="131875"/>
                  <a:pt x="271327" y="134130"/>
                </a:cubicBezTo>
                <a:lnTo>
                  <a:pt x="43232" y="134130"/>
                </a:lnTo>
                <a:lnTo>
                  <a:pt x="43232" y="410461"/>
                </a:lnTo>
                <a:lnTo>
                  <a:pt x="454254" y="410461"/>
                </a:lnTo>
                <a:lnTo>
                  <a:pt x="454254" y="259032"/>
                </a:lnTo>
                <a:cubicBezTo>
                  <a:pt x="468342" y="261287"/>
                  <a:pt x="482753" y="262791"/>
                  <a:pt x="497378" y="263328"/>
                </a:cubicBezTo>
                <a:cubicBezTo>
                  <a:pt x="497378" y="263328"/>
                  <a:pt x="497378" y="263328"/>
                  <a:pt x="497486" y="263328"/>
                </a:cubicBezTo>
                <a:lnTo>
                  <a:pt x="497486" y="429577"/>
                </a:lnTo>
                <a:cubicBezTo>
                  <a:pt x="497486" y="445365"/>
                  <a:pt x="484581" y="458252"/>
                  <a:pt x="468772" y="458252"/>
                </a:cubicBezTo>
                <a:lnTo>
                  <a:pt x="28714" y="458252"/>
                </a:lnTo>
                <a:cubicBezTo>
                  <a:pt x="12905" y="458252"/>
                  <a:pt x="0" y="445365"/>
                  <a:pt x="0" y="429577"/>
                </a:cubicBezTo>
                <a:lnTo>
                  <a:pt x="0" y="115013"/>
                </a:lnTo>
                <a:cubicBezTo>
                  <a:pt x="0" y="99119"/>
                  <a:pt x="12905" y="86231"/>
                  <a:pt x="28714" y="86231"/>
                </a:cubicBezTo>
                <a:close/>
                <a:moveTo>
                  <a:pt x="322443" y="0"/>
                </a:moveTo>
                <a:lnTo>
                  <a:pt x="476651" y="7839"/>
                </a:lnTo>
                <a:cubicBezTo>
                  <a:pt x="482889" y="7410"/>
                  <a:pt x="489126" y="10094"/>
                  <a:pt x="492997" y="15034"/>
                </a:cubicBezTo>
                <a:lnTo>
                  <a:pt x="602685" y="122740"/>
                </a:lnTo>
                <a:cubicBezTo>
                  <a:pt x="607417" y="127680"/>
                  <a:pt x="608062" y="135841"/>
                  <a:pt x="605158" y="142391"/>
                </a:cubicBezTo>
                <a:cubicBezTo>
                  <a:pt x="602900" y="147545"/>
                  <a:pt x="598706" y="152056"/>
                  <a:pt x="593222" y="153022"/>
                </a:cubicBezTo>
                <a:lnTo>
                  <a:pt x="584296" y="153989"/>
                </a:lnTo>
                <a:lnTo>
                  <a:pt x="584296" y="201023"/>
                </a:lnTo>
                <a:lnTo>
                  <a:pt x="586662" y="201023"/>
                </a:lnTo>
                <a:cubicBezTo>
                  <a:pt x="588275" y="200808"/>
                  <a:pt x="589781" y="202096"/>
                  <a:pt x="589996" y="203707"/>
                </a:cubicBezTo>
                <a:lnTo>
                  <a:pt x="591286" y="214660"/>
                </a:lnTo>
                <a:cubicBezTo>
                  <a:pt x="591931" y="219922"/>
                  <a:pt x="592469" y="225184"/>
                  <a:pt x="593114" y="230446"/>
                </a:cubicBezTo>
                <a:cubicBezTo>
                  <a:pt x="593222" y="231305"/>
                  <a:pt x="593007" y="232164"/>
                  <a:pt x="592469" y="232808"/>
                </a:cubicBezTo>
                <a:cubicBezTo>
                  <a:pt x="591931" y="233452"/>
                  <a:pt x="591179" y="233775"/>
                  <a:pt x="590426" y="233882"/>
                </a:cubicBezTo>
                <a:lnTo>
                  <a:pt x="565800" y="233882"/>
                </a:lnTo>
                <a:cubicBezTo>
                  <a:pt x="564940" y="233882"/>
                  <a:pt x="564187" y="233452"/>
                  <a:pt x="563757" y="232808"/>
                </a:cubicBezTo>
                <a:cubicBezTo>
                  <a:pt x="563219" y="232164"/>
                  <a:pt x="563004" y="231305"/>
                  <a:pt x="563004" y="230553"/>
                </a:cubicBezTo>
                <a:lnTo>
                  <a:pt x="566122" y="203707"/>
                </a:lnTo>
                <a:cubicBezTo>
                  <a:pt x="566338" y="202096"/>
                  <a:pt x="567843" y="200915"/>
                  <a:pt x="569456" y="201023"/>
                </a:cubicBezTo>
                <a:lnTo>
                  <a:pt x="571822" y="201023"/>
                </a:lnTo>
                <a:lnTo>
                  <a:pt x="571822" y="155062"/>
                </a:lnTo>
                <a:lnTo>
                  <a:pt x="554401" y="156351"/>
                </a:lnTo>
                <a:lnTo>
                  <a:pt x="520634" y="233345"/>
                </a:lnTo>
                <a:cubicBezTo>
                  <a:pt x="517623" y="240110"/>
                  <a:pt x="510848" y="244298"/>
                  <a:pt x="503428" y="244083"/>
                </a:cubicBezTo>
                <a:cubicBezTo>
                  <a:pt x="464500" y="242687"/>
                  <a:pt x="427399" y="234419"/>
                  <a:pt x="393203" y="219385"/>
                </a:cubicBezTo>
                <a:cubicBezTo>
                  <a:pt x="393203" y="219385"/>
                  <a:pt x="393203" y="219385"/>
                  <a:pt x="393095" y="219385"/>
                </a:cubicBezTo>
                <a:cubicBezTo>
                  <a:pt x="358898" y="204351"/>
                  <a:pt x="327712" y="182767"/>
                  <a:pt x="300290" y="155062"/>
                </a:cubicBezTo>
                <a:cubicBezTo>
                  <a:pt x="295021" y="149801"/>
                  <a:pt x="293623" y="141962"/>
                  <a:pt x="296527" y="135196"/>
                </a:cubicBezTo>
                <a:cubicBezTo>
                  <a:pt x="315023" y="93102"/>
                  <a:pt x="309754" y="105129"/>
                  <a:pt x="325454" y="69478"/>
                </a:cubicBezTo>
                <a:lnTo>
                  <a:pt x="330401" y="58202"/>
                </a:lnTo>
                <a:lnTo>
                  <a:pt x="308786" y="31142"/>
                </a:lnTo>
                <a:cubicBezTo>
                  <a:pt x="304377" y="25558"/>
                  <a:pt x="303409" y="17933"/>
                  <a:pt x="306312" y="11490"/>
                </a:cubicBezTo>
                <a:cubicBezTo>
                  <a:pt x="309108" y="4940"/>
                  <a:pt x="315991" y="0"/>
                  <a:pt x="3224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3" name="图形 121"/>
          <p:cNvGrpSpPr/>
          <p:nvPr/>
        </p:nvGrpSpPr>
        <p:grpSpPr>
          <a:xfrm>
            <a:off x="6193045" y="5601991"/>
            <a:ext cx="750167" cy="605270"/>
            <a:chOff x="3616672" y="774203"/>
            <a:chExt cx="4955306" cy="5306243"/>
          </a:xfrm>
        </p:grpSpPr>
        <p:sp>
          <p:nvSpPr>
            <p:cNvPr id="125" name="任意多边形: 形状 124"/>
            <p:cNvSpPr/>
            <p:nvPr/>
          </p:nvSpPr>
          <p:spPr>
            <a:xfrm>
              <a:off x="3622699" y="3444403"/>
              <a:ext cx="4949279" cy="2636043"/>
            </a:xfrm>
            <a:custGeom>
              <a:avLst/>
              <a:gdLst>
                <a:gd name="connsiteX0" fmla="*/ 4018 w 4949279"/>
                <a:gd name="connsiteY0" fmla="*/ 1170012 h 2636043"/>
                <a:gd name="connsiteX1" fmla="*/ 0 w 4949279"/>
                <a:gd name="connsiteY1" fmla="*/ 1222251 h 2636043"/>
                <a:gd name="connsiteX2" fmla="*/ 1339 w 4949279"/>
                <a:gd name="connsiteY2" fmla="*/ 1245691 h 2636043"/>
                <a:gd name="connsiteX3" fmla="*/ 10046 w 4949279"/>
                <a:gd name="connsiteY3" fmla="*/ 1289224 h 2636043"/>
                <a:gd name="connsiteX4" fmla="*/ 24780 w 4949279"/>
                <a:gd name="connsiteY4" fmla="*/ 1323380 h 2636043"/>
                <a:gd name="connsiteX5" fmla="*/ 35496 w 4949279"/>
                <a:gd name="connsiteY5" fmla="*/ 1338784 h 2636043"/>
                <a:gd name="connsiteX6" fmla="*/ 48220 w 4949279"/>
                <a:gd name="connsiteY6" fmla="*/ 1352848 h 2636043"/>
                <a:gd name="connsiteX7" fmla="*/ 64963 w 4949279"/>
                <a:gd name="connsiteY7" fmla="*/ 1366242 h 2636043"/>
                <a:gd name="connsiteX8" fmla="*/ 249138 w 4949279"/>
                <a:gd name="connsiteY8" fmla="*/ 1473399 h 2636043"/>
                <a:gd name="connsiteX9" fmla="*/ 644277 w 4949279"/>
                <a:gd name="connsiteY9" fmla="*/ 1696417 h 2636043"/>
                <a:gd name="connsiteX10" fmla="*/ 2153841 w 4949279"/>
                <a:gd name="connsiteY10" fmla="*/ 2541612 h 2636043"/>
                <a:gd name="connsiteX11" fmla="*/ 2208758 w 4949279"/>
                <a:gd name="connsiteY11" fmla="*/ 2571750 h 2636043"/>
                <a:gd name="connsiteX12" fmla="*/ 2269034 w 4949279"/>
                <a:gd name="connsiteY12" fmla="*/ 2595861 h 2636043"/>
                <a:gd name="connsiteX13" fmla="*/ 2310557 w 4949279"/>
                <a:gd name="connsiteY13" fmla="*/ 2608585 h 2636043"/>
                <a:gd name="connsiteX14" fmla="*/ 2396282 w 4949279"/>
                <a:gd name="connsiteY14" fmla="*/ 2628007 h 2636043"/>
                <a:gd name="connsiteX15" fmla="*/ 2472631 w 4949279"/>
                <a:gd name="connsiteY15" fmla="*/ 2635374 h 2636043"/>
                <a:gd name="connsiteX16" fmla="*/ 2512144 w 4949279"/>
                <a:gd name="connsiteY16" fmla="*/ 2636044 h 2636043"/>
                <a:gd name="connsiteX17" fmla="*/ 2551658 w 4949279"/>
                <a:gd name="connsiteY17" fmla="*/ 2634035 h 2636043"/>
                <a:gd name="connsiteX18" fmla="*/ 2591842 w 4949279"/>
                <a:gd name="connsiteY18" fmla="*/ 2628677 h 2636043"/>
                <a:gd name="connsiteX19" fmla="*/ 2650778 w 4949279"/>
                <a:gd name="connsiteY19" fmla="*/ 2613273 h 2636043"/>
                <a:gd name="connsiteX20" fmla="*/ 2707035 w 4949279"/>
                <a:gd name="connsiteY20" fmla="*/ 2588493 h 2636043"/>
                <a:gd name="connsiteX21" fmla="*/ 2928714 w 4949279"/>
                <a:gd name="connsiteY21" fmla="*/ 2464594 h 2636043"/>
                <a:gd name="connsiteX22" fmla="*/ 4333131 w 4949279"/>
                <a:gd name="connsiteY22" fmla="*/ 1666280 h 2636043"/>
                <a:gd name="connsiteX23" fmla="*/ 4863555 w 4949279"/>
                <a:gd name="connsiteY23" fmla="*/ 1361554 h 2636043"/>
                <a:gd name="connsiteX24" fmla="*/ 4889004 w 4949279"/>
                <a:gd name="connsiteY24" fmla="*/ 1335435 h 2636043"/>
                <a:gd name="connsiteX25" fmla="*/ 4903738 w 4949279"/>
                <a:gd name="connsiteY25" fmla="*/ 1315343 h 2636043"/>
                <a:gd name="connsiteX26" fmla="*/ 4918472 w 4949279"/>
                <a:gd name="connsiteY26" fmla="*/ 1286545 h 2636043"/>
                <a:gd name="connsiteX27" fmla="*/ 4935215 w 4949279"/>
                <a:gd name="connsiteY27" fmla="*/ 1241673 h 2636043"/>
                <a:gd name="connsiteX28" fmla="*/ 4941912 w 4949279"/>
                <a:gd name="connsiteY28" fmla="*/ 1213545 h 2636043"/>
                <a:gd name="connsiteX29" fmla="*/ 4949280 w 4949279"/>
                <a:gd name="connsiteY29" fmla="*/ 1151260 h 2636043"/>
                <a:gd name="connsiteX30" fmla="*/ 4949280 w 4949279"/>
                <a:gd name="connsiteY30" fmla="*/ 1113086 h 2636043"/>
                <a:gd name="connsiteX31" fmla="*/ 4941912 w 4949279"/>
                <a:gd name="connsiteY31" fmla="*/ 1092994 h 2636043"/>
                <a:gd name="connsiteX32" fmla="*/ 4914454 w 4949279"/>
                <a:gd name="connsiteY32" fmla="*/ 1058838 h 2636043"/>
                <a:gd name="connsiteX33" fmla="*/ 4876279 w 4949279"/>
                <a:gd name="connsiteY33" fmla="*/ 1023342 h 2636043"/>
                <a:gd name="connsiteX34" fmla="*/ 4820023 w 4949279"/>
                <a:gd name="connsiteY34" fmla="*/ 977131 h 2636043"/>
                <a:gd name="connsiteX35" fmla="*/ 4756398 w 4949279"/>
                <a:gd name="connsiteY35" fmla="*/ 929580 h 2636043"/>
                <a:gd name="connsiteX36" fmla="*/ 4678710 w 4949279"/>
                <a:gd name="connsiteY36" fmla="*/ 874663 h 2636043"/>
                <a:gd name="connsiteX37" fmla="*/ 4501232 w 4949279"/>
                <a:gd name="connsiteY37" fmla="*/ 756121 h 2636043"/>
                <a:gd name="connsiteX38" fmla="*/ 4300984 w 4949279"/>
                <a:gd name="connsiteY38" fmla="*/ 628873 h 2636043"/>
                <a:gd name="connsiteX39" fmla="*/ 4088681 w 4949279"/>
                <a:gd name="connsiteY39" fmla="*/ 498946 h 2636043"/>
                <a:gd name="connsiteX40" fmla="*/ 3676129 w 4949279"/>
                <a:gd name="connsiteY40" fmla="*/ 254496 h 2636043"/>
                <a:gd name="connsiteX41" fmla="*/ 3232100 w 4949279"/>
                <a:gd name="connsiteY41" fmla="*/ 0 h 263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49279" h="2636043">
                  <a:moveTo>
                    <a:pt x="4018" y="1170012"/>
                  </a:moveTo>
                  <a:lnTo>
                    <a:pt x="0" y="1222251"/>
                  </a:lnTo>
                  <a:lnTo>
                    <a:pt x="1339" y="1245691"/>
                  </a:lnTo>
                  <a:lnTo>
                    <a:pt x="10046" y="1289224"/>
                  </a:lnTo>
                  <a:lnTo>
                    <a:pt x="24780" y="1323380"/>
                  </a:lnTo>
                  <a:lnTo>
                    <a:pt x="35496" y="1338784"/>
                  </a:lnTo>
                  <a:lnTo>
                    <a:pt x="48220" y="1352848"/>
                  </a:lnTo>
                  <a:lnTo>
                    <a:pt x="64963" y="1366242"/>
                  </a:lnTo>
                  <a:lnTo>
                    <a:pt x="249138" y="1473399"/>
                  </a:lnTo>
                  <a:lnTo>
                    <a:pt x="644277" y="1696417"/>
                  </a:lnTo>
                  <a:lnTo>
                    <a:pt x="2153841" y="2541612"/>
                  </a:lnTo>
                  <a:lnTo>
                    <a:pt x="2208758" y="2571750"/>
                  </a:lnTo>
                  <a:lnTo>
                    <a:pt x="2269034" y="2595861"/>
                  </a:lnTo>
                  <a:lnTo>
                    <a:pt x="2310557" y="2608585"/>
                  </a:lnTo>
                  <a:lnTo>
                    <a:pt x="2396282" y="2628007"/>
                  </a:lnTo>
                  <a:lnTo>
                    <a:pt x="2472631" y="2635374"/>
                  </a:lnTo>
                  <a:lnTo>
                    <a:pt x="2512144" y="2636044"/>
                  </a:lnTo>
                  <a:lnTo>
                    <a:pt x="2551658" y="2634035"/>
                  </a:lnTo>
                  <a:lnTo>
                    <a:pt x="2591842" y="2628677"/>
                  </a:lnTo>
                  <a:lnTo>
                    <a:pt x="2650778" y="2613273"/>
                  </a:lnTo>
                  <a:lnTo>
                    <a:pt x="2707035" y="2588493"/>
                  </a:lnTo>
                  <a:lnTo>
                    <a:pt x="2928714" y="2464594"/>
                  </a:lnTo>
                  <a:lnTo>
                    <a:pt x="4333131" y="1666280"/>
                  </a:lnTo>
                  <a:lnTo>
                    <a:pt x="4863555" y="1361554"/>
                  </a:lnTo>
                  <a:lnTo>
                    <a:pt x="4889004" y="1335435"/>
                  </a:lnTo>
                  <a:lnTo>
                    <a:pt x="4903738" y="1315343"/>
                  </a:lnTo>
                  <a:lnTo>
                    <a:pt x="4918472" y="1286545"/>
                  </a:lnTo>
                  <a:lnTo>
                    <a:pt x="4935215" y="1241673"/>
                  </a:lnTo>
                  <a:lnTo>
                    <a:pt x="4941912" y="1213545"/>
                  </a:lnTo>
                  <a:lnTo>
                    <a:pt x="4949280" y="1151260"/>
                  </a:lnTo>
                  <a:lnTo>
                    <a:pt x="4949280" y="1113086"/>
                  </a:lnTo>
                  <a:lnTo>
                    <a:pt x="4941912" y="1092994"/>
                  </a:lnTo>
                  <a:lnTo>
                    <a:pt x="4914454" y="1058838"/>
                  </a:lnTo>
                  <a:lnTo>
                    <a:pt x="4876279" y="1023342"/>
                  </a:lnTo>
                  <a:lnTo>
                    <a:pt x="4820023" y="977131"/>
                  </a:lnTo>
                  <a:lnTo>
                    <a:pt x="4756398" y="929580"/>
                  </a:lnTo>
                  <a:lnTo>
                    <a:pt x="4678710" y="874663"/>
                  </a:lnTo>
                  <a:lnTo>
                    <a:pt x="4501232" y="756121"/>
                  </a:lnTo>
                  <a:lnTo>
                    <a:pt x="4300984" y="628873"/>
                  </a:lnTo>
                  <a:lnTo>
                    <a:pt x="4088681" y="498946"/>
                  </a:lnTo>
                  <a:lnTo>
                    <a:pt x="3676129" y="254496"/>
                  </a:lnTo>
                  <a:lnTo>
                    <a:pt x="3232100" y="0"/>
                  </a:lnTo>
                  <a:close/>
                </a:path>
              </a:pathLst>
            </a:custGeom>
            <a:gradFill>
              <a:gsLst>
                <a:gs pos="0">
                  <a:schemeClr val="accent2">
                    <a:lumMod val="20000"/>
                    <a:lumOff val="80000"/>
                  </a:schemeClr>
                </a:gs>
                <a:gs pos="50000">
                  <a:schemeClr val="accent2">
                    <a:lumMod val="40000"/>
                    <a:lumOff val="60000"/>
                  </a:schemeClr>
                </a:gs>
                <a:gs pos="100000">
                  <a:schemeClr val="accent2">
                    <a:lumMod val="60000"/>
                    <a:lumOff val="40000"/>
                  </a:schemeClr>
                </a:gs>
              </a:gsLst>
              <a:lin ang="0" scaled="1"/>
            </a:gradFill>
            <a:ln w="6697" cap="flat">
              <a:noFill/>
              <a:prstDash val="solid"/>
              <a:miter/>
            </a:ln>
          </p:spPr>
          <p:txBody>
            <a:bodyPr rtlCol="0" anchor="ctr"/>
            <a:lstStyle/>
            <a:p>
              <a:endParaRPr lang="zh-CN" altLang="en-US"/>
            </a:p>
          </p:txBody>
        </p:sp>
        <p:sp>
          <p:nvSpPr>
            <p:cNvPr id="126" name="任意多边形: 形状 125"/>
            <p:cNvSpPr/>
            <p:nvPr/>
          </p:nvSpPr>
          <p:spPr>
            <a:xfrm>
              <a:off x="3616672" y="2933402"/>
              <a:ext cx="4955306" cy="3029843"/>
            </a:xfrm>
            <a:custGeom>
              <a:avLst/>
              <a:gdLst>
                <a:gd name="connsiteX0" fmla="*/ 62954 w 4955306"/>
                <a:gd name="connsiteY0" fmla="*/ 1479426 h 3029843"/>
                <a:gd name="connsiteX1" fmla="*/ 42193 w 4955306"/>
                <a:gd name="connsiteY1" fmla="*/ 1502197 h 3029843"/>
                <a:gd name="connsiteX2" fmla="*/ 25450 w 4955306"/>
                <a:gd name="connsiteY2" fmla="*/ 1525637 h 3029843"/>
                <a:gd name="connsiteX3" fmla="*/ 13395 w 4955306"/>
                <a:gd name="connsiteY3" fmla="*/ 1550417 h 3029843"/>
                <a:gd name="connsiteX4" fmla="*/ 5358 w 4955306"/>
                <a:gd name="connsiteY4" fmla="*/ 1576537 h 3029843"/>
                <a:gd name="connsiteX5" fmla="*/ 670 w 4955306"/>
                <a:gd name="connsiteY5" fmla="*/ 1601986 h 3029843"/>
                <a:gd name="connsiteX6" fmla="*/ 0 w 4955306"/>
                <a:gd name="connsiteY6" fmla="*/ 1627436 h 3029843"/>
                <a:gd name="connsiteX7" fmla="*/ 2679 w 4955306"/>
                <a:gd name="connsiteY7" fmla="*/ 1652885 h 3029843"/>
                <a:gd name="connsiteX8" fmla="*/ 8706 w 4955306"/>
                <a:gd name="connsiteY8" fmla="*/ 1676326 h 3029843"/>
                <a:gd name="connsiteX9" fmla="*/ 17413 w 4955306"/>
                <a:gd name="connsiteY9" fmla="*/ 1698426 h 3029843"/>
                <a:gd name="connsiteX10" fmla="*/ 30138 w 4955306"/>
                <a:gd name="connsiteY10" fmla="*/ 1719188 h 3029843"/>
                <a:gd name="connsiteX11" fmla="*/ 44872 w 4955306"/>
                <a:gd name="connsiteY11" fmla="*/ 1737271 h 3029843"/>
                <a:gd name="connsiteX12" fmla="*/ 62954 w 4955306"/>
                <a:gd name="connsiteY12" fmla="*/ 1752675 h 3029843"/>
                <a:gd name="connsiteX13" fmla="*/ 249138 w 4955306"/>
                <a:gd name="connsiteY13" fmla="*/ 1862509 h 3029843"/>
                <a:gd name="connsiteX14" fmla="*/ 909489 w 4955306"/>
                <a:gd name="connsiteY14" fmla="*/ 2235547 h 3029843"/>
                <a:gd name="connsiteX15" fmla="*/ 1910060 w 4955306"/>
                <a:gd name="connsiteY15" fmla="*/ 2794769 h 3029843"/>
                <a:gd name="connsiteX16" fmla="*/ 2258988 w 4955306"/>
                <a:gd name="connsiteY16" fmla="*/ 2986311 h 3029843"/>
                <a:gd name="connsiteX17" fmla="*/ 2302520 w 4955306"/>
                <a:gd name="connsiteY17" fmla="*/ 3001045 h 3029843"/>
                <a:gd name="connsiteX18" fmla="*/ 2379539 w 4955306"/>
                <a:gd name="connsiteY18" fmla="*/ 3019127 h 3029843"/>
                <a:gd name="connsiteX19" fmla="*/ 2425750 w 4955306"/>
                <a:gd name="connsiteY19" fmla="*/ 3025825 h 3029843"/>
                <a:gd name="connsiteX20" fmla="*/ 2478658 w 4955306"/>
                <a:gd name="connsiteY20" fmla="*/ 3029843 h 3029843"/>
                <a:gd name="connsiteX21" fmla="*/ 2550319 w 4955306"/>
                <a:gd name="connsiteY21" fmla="*/ 3027834 h 3029843"/>
                <a:gd name="connsiteX22" fmla="*/ 2588493 w 4955306"/>
                <a:gd name="connsiteY22" fmla="*/ 3022476 h 3029843"/>
                <a:gd name="connsiteX23" fmla="*/ 2625328 w 4955306"/>
                <a:gd name="connsiteY23" fmla="*/ 3014439 h 3029843"/>
                <a:gd name="connsiteX24" fmla="*/ 2661494 w 4955306"/>
                <a:gd name="connsiteY24" fmla="*/ 3002384 h 3029843"/>
                <a:gd name="connsiteX25" fmla="*/ 2698329 w 4955306"/>
                <a:gd name="connsiteY25" fmla="*/ 2986311 h 3029843"/>
                <a:gd name="connsiteX26" fmla="*/ 2917999 w 4955306"/>
                <a:gd name="connsiteY26" fmla="*/ 2865090 h 3029843"/>
                <a:gd name="connsiteX27" fmla="*/ 3330550 w 4955306"/>
                <a:gd name="connsiteY27" fmla="*/ 2631356 h 3029843"/>
                <a:gd name="connsiteX28" fmla="*/ 4881637 w 4955306"/>
                <a:gd name="connsiteY28" fmla="*/ 1745307 h 3029843"/>
                <a:gd name="connsiteX29" fmla="*/ 4907087 w 4955306"/>
                <a:gd name="connsiteY29" fmla="*/ 1721197 h 3029843"/>
                <a:gd name="connsiteX30" fmla="*/ 4929858 w 4955306"/>
                <a:gd name="connsiteY30" fmla="*/ 1687711 h 3029843"/>
                <a:gd name="connsiteX31" fmla="*/ 4947270 w 4955306"/>
                <a:gd name="connsiteY31" fmla="*/ 1646188 h 3029843"/>
                <a:gd name="connsiteX32" fmla="*/ 4955307 w 4955306"/>
                <a:gd name="connsiteY32" fmla="*/ 1601316 h 3029843"/>
                <a:gd name="connsiteX33" fmla="*/ 4954637 w 4955306"/>
                <a:gd name="connsiteY33" fmla="*/ 1577876 h 3029843"/>
                <a:gd name="connsiteX34" fmla="*/ 4950619 w 4955306"/>
                <a:gd name="connsiteY34" fmla="*/ 1554435 h 3029843"/>
                <a:gd name="connsiteX35" fmla="*/ 4942582 w 4955306"/>
                <a:gd name="connsiteY35" fmla="*/ 1530995 h 3029843"/>
                <a:gd name="connsiteX36" fmla="*/ 4922490 w 4955306"/>
                <a:gd name="connsiteY36" fmla="*/ 1498848 h 3029843"/>
                <a:gd name="connsiteX37" fmla="*/ 4907756 w 4955306"/>
                <a:gd name="connsiteY37" fmla="*/ 1482775 h 3029843"/>
                <a:gd name="connsiteX38" fmla="*/ 4889004 w 4955306"/>
                <a:gd name="connsiteY38" fmla="*/ 1466701 h 3029843"/>
                <a:gd name="connsiteX39" fmla="*/ 4822031 w 4955306"/>
                <a:gd name="connsiteY39" fmla="*/ 1423169 h 3029843"/>
                <a:gd name="connsiteX40" fmla="*/ 4690095 w 4955306"/>
                <a:gd name="connsiteY40" fmla="*/ 1340793 h 3029843"/>
                <a:gd name="connsiteX41" fmla="*/ 4279553 w 4955306"/>
                <a:gd name="connsiteY41" fmla="*/ 1092324 h 3029843"/>
                <a:gd name="connsiteX42" fmla="*/ 3480569 w 4955306"/>
                <a:gd name="connsiteY42" fmla="*/ 615479 h 3029843"/>
                <a:gd name="connsiteX43" fmla="*/ 2442493 w 4955306"/>
                <a:gd name="connsiteY43" fmla="*/ 0 h 3029843"/>
                <a:gd name="connsiteX44" fmla="*/ 1421160 w 4955306"/>
                <a:gd name="connsiteY44" fmla="*/ 624855 h 3029843"/>
                <a:gd name="connsiteX45" fmla="*/ 640259 w 4955306"/>
                <a:gd name="connsiteY45" fmla="*/ 1107728 h 3029843"/>
                <a:gd name="connsiteX46" fmla="*/ 244450 w 4955306"/>
                <a:gd name="connsiteY46" fmla="*/ 1356866 h 3029843"/>
                <a:gd name="connsiteX47" fmla="*/ 121220 w 4955306"/>
                <a:gd name="connsiteY47" fmla="*/ 1437903 h 3029843"/>
                <a:gd name="connsiteX48" fmla="*/ 62954 w 4955306"/>
                <a:gd name="connsiteY48" fmla="*/ 1479426 h 302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955306" h="3029843">
                  <a:moveTo>
                    <a:pt x="62954" y="1479426"/>
                  </a:moveTo>
                  <a:lnTo>
                    <a:pt x="42193" y="1502197"/>
                  </a:lnTo>
                  <a:lnTo>
                    <a:pt x="25450" y="1525637"/>
                  </a:lnTo>
                  <a:lnTo>
                    <a:pt x="13395" y="1550417"/>
                  </a:lnTo>
                  <a:lnTo>
                    <a:pt x="5358" y="1576537"/>
                  </a:lnTo>
                  <a:lnTo>
                    <a:pt x="670" y="1601986"/>
                  </a:lnTo>
                  <a:lnTo>
                    <a:pt x="0" y="1627436"/>
                  </a:lnTo>
                  <a:lnTo>
                    <a:pt x="2679" y="1652885"/>
                  </a:lnTo>
                  <a:lnTo>
                    <a:pt x="8706" y="1676326"/>
                  </a:lnTo>
                  <a:lnTo>
                    <a:pt x="17413" y="1698426"/>
                  </a:lnTo>
                  <a:lnTo>
                    <a:pt x="30138" y="1719188"/>
                  </a:lnTo>
                  <a:lnTo>
                    <a:pt x="44872" y="1737271"/>
                  </a:lnTo>
                  <a:lnTo>
                    <a:pt x="62954" y="1752675"/>
                  </a:lnTo>
                  <a:lnTo>
                    <a:pt x="249138" y="1862509"/>
                  </a:lnTo>
                  <a:lnTo>
                    <a:pt x="909489" y="2235547"/>
                  </a:lnTo>
                  <a:lnTo>
                    <a:pt x="1910060" y="2794769"/>
                  </a:lnTo>
                  <a:lnTo>
                    <a:pt x="2258988" y="2986311"/>
                  </a:lnTo>
                  <a:lnTo>
                    <a:pt x="2302520" y="3001045"/>
                  </a:lnTo>
                  <a:lnTo>
                    <a:pt x="2379539" y="3019127"/>
                  </a:lnTo>
                  <a:lnTo>
                    <a:pt x="2425750" y="3025825"/>
                  </a:lnTo>
                  <a:lnTo>
                    <a:pt x="2478658" y="3029843"/>
                  </a:lnTo>
                  <a:lnTo>
                    <a:pt x="2550319" y="3027834"/>
                  </a:lnTo>
                  <a:lnTo>
                    <a:pt x="2588493" y="3022476"/>
                  </a:lnTo>
                  <a:lnTo>
                    <a:pt x="2625328" y="3014439"/>
                  </a:lnTo>
                  <a:lnTo>
                    <a:pt x="2661494" y="3002384"/>
                  </a:lnTo>
                  <a:lnTo>
                    <a:pt x="2698329" y="2986311"/>
                  </a:lnTo>
                  <a:lnTo>
                    <a:pt x="2917999" y="2865090"/>
                  </a:lnTo>
                  <a:lnTo>
                    <a:pt x="3330550" y="2631356"/>
                  </a:lnTo>
                  <a:lnTo>
                    <a:pt x="4881637" y="1745307"/>
                  </a:lnTo>
                  <a:lnTo>
                    <a:pt x="4907087" y="1721197"/>
                  </a:lnTo>
                  <a:lnTo>
                    <a:pt x="4929858" y="1687711"/>
                  </a:lnTo>
                  <a:lnTo>
                    <a:pt x="4947270" y="1646188"/>
                  </a:lnTo>
                  <a:lnTo>
                    <a:pt x="4955307" y="1601316"/>
                  </a:lnTo>
                  <a:lnTo>
                    <a:pt x="4954637" y="1577876"/>
                  </a:lnTo>
                  <a:lnTo>
                    <a:pt x="4950619" y="1554435"/>
                  </a:lnTo>
                  <a:lnTo>
                    <a:pt x="4942582" y="1530995"/>
                  </a:lnTo>
                  <a:lnTo>
                    <a:pt x="4922490" y="1498848"/>
                  </a:lnTo>
                  <a:lnTo>
                    <a:pt x="4907756" y="1482775"/>
                  </a:lnTo>
                  <a:lnTo>
                    <a:pt x="4889004" y="1466701"/>
                  </a:lnTo>
                  <a:lnTo>
                    <a:pt x="4822031" y="1423169"/>
                  </a:lnTo>
                  <a:lnTo>
                    <a:pt x="4690095" y="1340793"/>
                  </a:lnTo>
                  <a:lnTo>
                    <a:pt x="4279553" y="1092324"/>
                  </a:lnTo>
                  <a:lnTo>
                    <a:pt x="3480569" y="615479"/>
                  </a:lnTo>
                  <a:lnTo>
                    <a:pt x="2442493" y="0"/>
                  </a:lnTo>
                  <a:lnTo>
                    <a:pt x="1421160" y="624855"/>
                  </a:lnTo>
                  <a:lnTo>
                    <a:pt x="640259" y="1107728"/>
                  </a:lnTo>
                  <a:lnTo>
                    <a:pt x="244450" y="1356866"/>
                  </a:lnTo>
                  <a:lnTo>
                    <a:pt x="121220" y="1437903"/>
                  </a:lnTo>
                  <a:lnTo>
                    <a:pt x="62954" y="1479426"/>
                  </a:lnTo>
                  <a:close/>
                </a:path>
              </a:pathLst>
            </a:custGeom>
            <a:gradFill>
              <a:gsLst>
                <a:gs pos="0">
                  <a:schemeClr val="accent2">
                    <a:lumMod val="20000"/>
                    <a:lumOff val="80000"/>
                  </a:schemeClr>
                </a:gs>
                <a:gs pos="50000">
                  <a:schemeClr val="accent2">
                    <a:lumMod val="40000"/>
                    <a:lumOff val="60000"/>
                  </a:schemeClr>
                </a:gs>
                <a:gs pos="100000">
                  <a:schemeClr val="accent2"/>
                </a:gs>
              </a:gsLst>
              <a:lin ang="21469429" scaled="1"/>
            </a:gradFill>
            <a:ln w="6697" cap="flat">
              <a:noFill/>
              <a:prstDash val="solid"/>
              <a:miter/>
            </a:ln>
          </p:spPr>
          <p:txBody>
            <a:bodyPr rtlCol="0" anchor="ctr"/>
            <a:lstStyle/>
            <a:p>
              <a:endParaRPr lang="zh-CN" altLang="en-US"/>
            </a:p>
          </p:txBody>
        </p:sp>
        <p:sp>
          <p:nvSpPr>
            <p:cNvPr id="127" name="任意多边形: 形状 126"/>
            <p:cNvSpPr/>
            <p:nvPr/>
          </p:nvSpPr>
          <p:spPr>
            <a:xfrm>
              <a:off x="4169866" y="3277641"/>
              <a:ext cx="3835523" cy="2362795"/>
            </a:xfrm>
            <a:custGeom>
              <a:avLst/>
              <a:gdLst>
                <a:gd name="connsiteX0" fmla="*/ 51569 w 3835523"/>
                <a:gd name="connsiteY0" fmla="*/ 1392362 h 2362795"/>
                <a:gd name="connsiteX1" fmla="*/ 212973 w 3835523"/>
                <a:gd name="connsiteY1" fmla="*/ 1486123 h 2362795"/>
                <a:gd name="connsiteX2" fmla="*/ 561231 w 3835523"/>
                <a:gd name="connsiteY2" fmla="*/ 1682353 h 2362795"/>
                <a:gd name="connsiteX3" fmla="*/ 1707803 w 3835523"/>
                <a:gd name="connsiteY3" fmla="*/ 2323282 h 2362795"/>
                <a:gd name="connsiteX4" fmla="*/ 1727895 w 3835523"/>
                <a:gd name="connsiteY4" fmla="*/ 2331988 h 2362795"/>
                <a:gd name="connsiteX5" fmla="*/ 1762051 w 3835523"/>
                <a:gd name="connsiteY5" fmla="*/ 2342704 h 2362795"/>
                <a:gd name="connsiteX6" fmla="*/ 1800225 w 3835523"/>
                <a:gd name="connsiteY6" fmla="*/ 2350741 h 2362795"/>
                <a:gd name="connsiteX7" fmla="*/ 1848445 w 3835523"/>
                <a:gd name="connsiteY7" fmla="*/ 2358107 h 2362795"/>
                <a:gd name="connsiteX8" fmla="*/ 1898005 w 3835523"/>
                <a:gd name="connsiteY8" fmla="*/ 2362126 h 2362795"/>
                <a:gd name="connsiteX9" fmla="*/ 1989088 w 3835523"/>
                <a:gd name="connsiteY9" fmla="*/ 2362796 h 2362795"/>
                <a:gd name="connsiteX10" fmla="*/ 2062088 w 3835523"/>
                <a:gd name="connsiteY10" fmla="*/ 2354089 h 2362795"/>
                <a:gd name="connsiteX11" fmla="*/ 2097584 w 3835523"/>
                <a:gd name="connsiteY11" fmla="*/ 2346052 h 2362795"/>
                <a:gd name="connsiteX12" fmla="*/ 2131070 w 3835523"/>
                <a:gd name="connsiteY12" fmla="*/ 2335337 h 2362795"/>
                <a:gd name="connsiteX13" fmla="*/ 2163217 w 3835523"/>
                <a:gd name="connsiteY13" fmla="*/ 2321942 h 2362795"/>
                <a:gd name="connsiteX14" fmla="*/ 2233538 w 3835523"/>
                <a:gd name="connsiteY14" fmla="*/ 2284437 h 2362795"/>
                <a:gd name="connsiteX15" fmla="*/ 2511475 w 3835523"/>
                <a:gd name="connsiteY15" fmla="*/ 2129061 h 2362795"/>
                <a:gd name="connsiteX16" fmla="*/ 2895228 w 3835523"/>
                <a:gd name="connsiteY16" fmla="*/ 1910060 h 2362795"/>
                <a:gd name="connsiteX17" fmla="*/ 3471193 w 3835523"/>
                <a:gd name="connsiteY17" fmla="*/ 1576536 h 2362795"/>
                <a:gd name="connsiteX18" fmla="*/ 3776588 w 3835523"/>
                <a:gd name="connsiteY18" fmla="*/ 1397050 h 2362795"/>
                <a:gd name="connsiteX19" fmla="*/ 3791992 w 3835523"/>
                <a:gd name="connsiteY19" fmla="*/ 1384995 h 2362795"/>
                <a:gd name="connsiteX20" fmla="*/ 3805386 w 3835523"/>
                <a:gd name="connsiteY20" fmla="*/ 1370261 h 2362795"/>
                <a:gd name="connsiteX21" fmla="*/ 3816772 w 3835523"/>
                <a:gd name="connsiteY21" fmla="*/ 1352848 h 2362795"/>
                <a:gd name="connsiteX22" fmla="*/ 3824809 w 3835523"/>
                <a:gd name="connsiteY22" fmla="*/ 1333426 h 2362795"/>
                <a:gd name="connsiteX23" fmla="*/ 3835524 w 3835523"/>
                <a:gd name="connsiteY23" fmla="*/ 1289893 h 2362795"/>
                <a:gd name="connsiteX24" fmla="*/ 3835524 w 3835523"/>
                <a:gd name="connsiteY24" fmla="*/ 1242343 h 2362795"/>
                <a:gd name="connsiteX25" fmla="*/ 3826148 w 3835523"/>
                <a:gd name="connsiteY25" fmla="*/ 1194123 h 2362795"/>
                <a:gd name="connsiteX26" fmla="*/ 3806056 w 3835523"/>
                <a:gd name="connsiteY26" fmla="*/ 1149251 h 2362795"/>
                <a:gd name="connsiteX27" fmla="*/ 3791992 w 3835523"/>
                <a:gd name="connsiteY27" fmla="*/ 1128490 h 2362795"/>
                <a:gd name="connsiteX28" fmla="*/ 3775919 w 3835523"/>
                <a:gd name="connsiteY28" fmla="*/ 1109737 h 2362795"/>
                <a:gd name="connsiteX29" fmla="*/ 3756496 w 3835523"/>
                <a:gd name="connsiteY29" fmla="*/ 1092324 h 2362795"/>
                <a:gd name="connsiteX30" fmla="*/ 3697561 w 3835523"/>
                <a:gd name="connsiteY30" fmla="*/ 1054820 h 2362795"/>
                <a:gd name="connsiteX31" fmla="*/ 3581698 w 3835523"/>
                <a:gd name="connsiteY31" fmla="*/ 984498 h 2362795"/>
                <a:gd name="connsiteX32" fmla="*/ 3224064 w 3835523"/>
                <a:gd name="connsiteY32" fmla="*/ 774874 h 2362795"/>
                <a:gd name="connsiteX33" fmla="*/ 1880592 w 3835523"/>
                <a:gd name="connsiteY33" fmla="*/ 0 h 2362795"/>
                <a:gd name="connsiteX34" fmla="*/ 1569839 w 3835523"/>
                <a:gd name="connsiteY34" fmla="*/ 183505 h 2362795"/>
                <a:gd name="connsiteX35" fmla="*/ 1133847 w 3835523"/>
                <a:gd name="connsiteY35" fmla="*/ 444698 h 2362795"/>
                <a:gd name="connsiteX36" fmla="*/ 645616 w 3835523"/>
                <a:gd name="connsiteY36" fmla="*/ 745406 h 2362795"/>
                <a:gd name="connsiteX37" fmla="*/ 310753 w 3835523"/>
                <a:gd name="connsiteY37" fmla="*/ 961058 h 2362795"/>
                <a:gd name="connsiteX38" fmla="*/ 129927 w 3835523"/>
                <a:gd name="connsiteY38" fmla="*/ 1084957 h 2362795"/>
                <a:gd name="connsiteX39" fmla="*/ 60945 w 3835523"/>
                <a:gd name="connsiteY39" fmla="*/ 1135856 h 2362795"/>
                <a:gd name="connsiteX40" fmla="*/ 44202 w 3835523"/>
                <a:gd name="connsiteY40" fmla="*/ 1150590 h 2362795"/>
                <a:gd name="connsiteX41" fmla="*/ 30807 w 3835523"/>
                <a:gd name="connsiteY41" fmla="*/ 1166664 h 2362795"/>
                <a:gd name="connsiteX42" fmla="*/ 20092 w 3835523"/>
                <a:gd name="connsiteY42" fmla="*/ 1184077 h 2362795"/>
                <a:gd name="connsiteX43" fmla="*/ 5358 w 3835523"/>
                <a:gd name="connsiteY43" fmla="*/ 1222921 h 2362795"/>
                <a:gd name="connsiteX44" fmla="*/ 0 w 3835523"/>
                <a:gd name="connsiteY44" fmla="*/ 1263774 h 2362795"/>
                <a:gd name="connsiteX45" fmla="*/ 2679 w 3835523"/>
                <a:gd name="connsiteY45" fmla="*/ 1303958 h 2362795"/>
                <a:gd name="connsiteX46" fmla="*/ 13395 w 3835523"/>
                <a:gd name="connsiteY46" fmla="*/ 1340793 h 2362795"/>
                <a:gd name="connsiteX47" fmla="*/ 29468 w 3835523"/>
                <a:gd name="connsiteY47" fmla="*/ 1370930 h 2362795"/>
                <a:gd name="connsiteX48" fmla="*/ 51569 w 3835523"/>
                <a:gd name="connsiteY48" fmla="*/ 1392362 h 236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835523" h="2362795">
                  <a:moveTo>
                    <a:pt x="51569" y="1392362"/>
                  </a:moveTo>
                  <a:lnTo>
                    <a:pt x="212973" y="1486123"/>
                  </a:lnTo>
                  <a:lnTo>
                    <a:pt x="561231" y="1682353"/>
                  </a:lnTo>
                  <a:lnTo>
                    <a:pt x="1707803" y="2323282"/>
                  </a:lnTo>
                  <a:lnTo>
                    <a:pt x="1727895" y="2331988"/>
                  </a:lnTo>
                  <a:lnTo>
                    <a:pt x="1762051" y="2342704"/>
                  </a:lnTo>
                  <a:lnTo>
                    <a:pt x="1800225" y="2350741"/>
                  </a:lnTo>
                  <a:lnTo>
                    <a:pt x="1848445" y="2358107"/>
                  </a:lnTo>
                  <a:lnTo>
                    <a:pt x="1898005" y="2362126"/>
                  </a:lnTo>
                  <a:lnTo>
                    <a:pt x="1989088" y="2362796"/>
                  </a:lnTo>
                  <a:lnTo>
                    <a:pt x="2062088" y="2354089"/>
                  </a:lnTo>
                  <a:lnTo>
                    <a:pt x="2097584" y="2346052"/>
                  </a:lnTo>
                  <a:lnTo>
                    <a:pt x="2131070" y="2335337"/>
                  </a:lnTo>
                  <a:lnTo>
                    <a:pt x="2163217" y="2321942"/>
                  </a:lnTo>
                  <a:lnTo>
                    <a:pt x="2233538" y="2284437"/>
                  </a:lnTo>
                  <a:lnTo>
                    <a:pt x="2511475" y="2129061"/>
                  </a:lnTo>
                  <a:lnTo>
                    <a:pt x="2895228" y="1910060"/>
                  </a:lnTo>
                  <a:lnTo>
                    <a:pt x="3471193" y="1576536"/>
                  </a:lnTo>
                  <a:lnTo>
                    <a:pt x="3776588" y="1397050"/>
                  </a:lnTo>
                  <a:lnTo>
                    <a:pt x="3791992" y="1384995"/>
                  </a:lnTo>
                  <a:lnTo>
                    <a:pt x="3805386" y="1370261"/>
                  </a:lnTo>
                  <a:lnTo>
                    <a:pt x="3816772" y="1352848"/>
                  </a:lnTo>
                  <a:lnTo>
                    <a:pt x="3824809" y="1333426"/>
                  </a:lnTo>
                  <a:lnTo>
                    <a:pt x="3835524" y="1289893"/>
                  </a:lnTo>
                  <a:lnTo>
                    <a:pt x="3835524" y="1242343"/>
                  </a:lnTo>
                  <a:lnTo>
                    <a:pt x="3826148" y="1194123"/>
                  </a:lnTo>
                  <a:lnTo>
                    <a:pt x="3806056" y="1149251"/>
                  </a:lnTo>
                  <a:lnTo>
                    <a:pt x="3791992" y="1128490"/>
                  </a:lnTo>
                  <a:lnTo>
                    <a:pt x="3775919" y="1109737"/>
                  </a:lnTo>
                  <a:lnTo>
                    <a:pt x="3756496" y="1092324"/>
                  </a:lnTo>
                  <a:lnTo>
                    <a:pt x="3697561" y="1054820"/>
                  </a:lnTo>
                  <a:lnTo>
                    <a:pt x="3581698" y="984498"/>
                  </a:lnTo>
                  <a:lnTo>
                    <a:pt x="3224064" y="774874"/>
                  </a:lnTo>
                  <a:lnTo>
                    <a:pt x="1880592" y="0"/>
                  </a:lnTo>
                  <a:lnTo>
                    <a:pt x="1569839" y="183505"/>
                  </a:lnTo>
                  <a:lnTo>
                    <a:pt x="1133847" y="444698"/>
                  </a:lnTo>
                  <a:lnTo>
                    <a:pt x="645616" y="745406"/>
                  </a:lnTo>
                  <a:lnTo>
                    <a:pt x="310753" y="961058"/>
                  </a:lnTo>
                  <a:lnTo>
                    <a:pt x="129927" y="1084957"/>
                  </a:lnTo>
                  <a:lnTo>
                    <a:pt x="60945" y="1135856"/>
                  </a:lnTo>
                  <a:lnTo>
                    <a:pt x="44202" y="1150590"/>
                  </a:lnTo>
                  <a:lnTo>
                    <a:pt x="30807" y="1166664"/>
                  </a:lnTo>
                  <a:lnTo>
                    <a:pt x="20092" y="1184077"/>
                  </a:lnTo>
                  <a:lnTo>
                    <a:pt x="5358" y="1222921"/>
                  </a:lnTo>
                  <a:lnTo>
                    <a:pt x="0" y="1263774"/>
                  </a:lnTo>
                  <a:lnTo>
                    <a:pt x="2679" y="1303958"/>
                  </a:lnTo>
                  <a:lnTo>
                    <a:pt x="13395" y="1340793"/>
                  </a:lnTo>
                  <a:lnTo>
                    <a:pt x="29468" y="1370930"/>
                  </a:lnTo>
                  <a:lnTo>
                    <a:pt x="51569" y="1392362"/>
                  </a:lnTo>
                  <a:close/>
                </a:path>
              </a:pathLst>
            </a:custGeom>
            <a:gradFill>
              <a:gsLst>
                <a:gs pos="0">
                  <a:srgbClr val="E5EEFF"/>
                </a:gs>
                <a:gs pos="50000">
                  <a:srgbClr val="C3D7FF"/>
                </a:gs>
                <a:gs pos="100000">
                  <a:srgbClr val="A1C0FF"/>
                </a:gs>
              </a:gsLst>
              <a:lin ang="21545001" scaled="1"/>
            </a:gradFill>
            <a:ln w="6697" cap="flat">
              <a:noFill/>
              <a:prstDash val="solid"/>
              <a:miter/>
            </a:ln>
          </p:spPr>
          <p:txBody>
            <a:bodyPr rtlCol="0" anchor="ctr"/>
            <a:lstStyle/>
            <a:p>
              <a:endParaRPr lang="zh-CN" altLang="en-US"/>
            </a:p>
          </p:txBody>
        </p:sp>
        <p:sp>
          <p:nvSpPr>
            <p:cNvPr id="128" name="任意多边形: 形状 127"/>
            <p:cNvSpPr/>
            <p:nvPr/>
          </p:nvSpPr>
          <p:spPr>
            <a:xfrm>
              <a:off x="4169866" y="3277641"/>
              <a:ext cx="3835523" cy="2362795"/>
            </a:xfrm>
            <a:custGeom>
              <a:avLst/>
              <a:gdLst>
                <a:gd name="connsiteX0" fmla="*/ 51569 w 3835523"/>
                <a:gd name="connsiteY0" fmla="*/ 1392362 h 2362795"/>
                <a:gd name="connsiteX1" fmla="*/ 212973 w 3835523"/>
                <a:gd name="connsiteY1" fmla="*/ 1486123 h 2362795"/>
                <a:gd name="connsiteX2" fmla="*/ 561231 w 3835523"/>
                <a:gd name="connsiteY2" fmla="*/ 1682353 h 2362795"/>
                <a:gd name="connsiteX3" fmla="*/ 1707803 w 3835523"/>
                <a:gd name="connsiteY3" fmla="*/ 2323282 h 2362795"/>
                <a:gd name="connsiteX4" fmla="*/ 1727895 w 3835523"/>
                <a:gd name="connsiteY4" fmla="*/ 2331988 h 2362795"/>
                <a:gd name="connsiteX5" fmla="*/ 1762051 w 3835523"/>
                <a:gd name="connsiteY5" fmla="*/ 2342704 h 2362795"/>
                <a:gd name="connsiteX6" fmla="*/ 1800895 w 3835523"/>
                <a:gd name="connsiteY6" fmla="*/ 2350741 h 2362795"/>
                <a:gd name="connsiteX7" fmla="*/ 1848445 w 3835523"/>
                <a:gd name="connsiteY7" fmla="*/ 2358107 h 2362795"/>
                <a:gd name="connsiteX8" fmla="*/ 1898005 w 3835523"/>
                <a:gd name="connsiteY8" fmla="*/ 2362126 h 2362795"/>
                <a:gd name="connsiteX9" fmla="*/ 1989088 w 3835523"/>
                <a:gd name="connsiteY9" fmla="*/ 2362796 h 2362795"/>
                <a:gd name="connsiteX10" fmla="*/ 2062088 w 3835523"/>
                <a:gd name="connsiteY10" fmla="*/ 2354089 h 2362795"/>
                <a:gd name="connsiteX11" fmla="*/ 2097584 w 3835523"/>
                <a:gd name="connsiteY11" fmla="*/ 2346052 h 2362795"/>
                <a:gd name="connsiteX12" fmla="*/ 2131070 w 3835523"/>
                <a:gd name="connsiteY12" fmla="*/ 2335337 h 2362795"/>
                <a:gd name="connsiteX13" fmla="*/ 2163217 w 3835523"/>
                <a:gd name="connsiteY13" fmla="*/ 2321942 h 2362795"/>
                <a:gd name="connsiteX14" fmla="*/ 2234208 w 3835523"/>
                <a:gd name="connsiteY14" fmla="*/ 2284437 h 2362795"/>
                <a:gd name="connsiteX15" fmla="*/ 2511475 w 3835523"/>
                <a:gd name="connsiteY15" fmla="*/ 2129061 h 2362795"/>
                <a:gd name="connsiteX16" fmla="*/ 2895228 w 3835523"/>
                <a:gd name="connsiteY16" fmla="*/ 1910060 h 2362795"/>
                <a:gd name="connsiteX17" fmla="*/ 3471193 w 3835523"/>
                <a:gd name="connsiteY17" fmla="*/ 1577206 h 2362795"/>
                <a:gd name="connsiteX18" fmla="*/ 3776588 w 3835523"/>
                <a:gd name="connsiteY18" fmla="*/ 1397050 h 2362795"/>
                <a:gd name="connsiteX19" fmla="*/ 3791992 w 3835523"/>
                <a:gd name="connsiteY19" fmla="*/ 1384995 h 2362795"/>
                <a:gd name="connsiteX20" fmla="*/ 3805386 w 3835523"/>
                <a:gd name="connsiteY20" fmla="*/ 1370261 h 2362795"/>
                <a:gd name="connsiteX21" fmla="*/ 3816772 w 3835523"/>
                <a:gd name="connsiteY21" fmla="*/ 1352848 h 2362795"/>
                <a:gd name="connsiteX22" fmla="*/ 3824809 w 3835523"/>
                <a:gd name="connsiteY22" fmla="*/ 1333426 h 2362795"/>
                <a:gd name="connsiteX23" fmla="*/ 3835524 w 3835523"/>
                <a:gd name="connsiteY23" fmla="*/ 1289893 h 2362795"/>
                <a:gd name="connsiteX24" fmla="*/ 3835524 w 3835523"/>
                <a:gd name="connsiteY24" fmla="*/ 1242343 h 2362795"/>
                <a:gd name="connsiteX25" fmla="*/ 3826148 w 3835523"/>
                <a:gd name="connsiteY25" fmla="*/ 1194123 h 2362795"/>
                <a:gd name="connsiteX26" fmla="*/ 3817442 w 3835523"/>
                <a:gd name="connsiteY26" fmla="*/ 1171352 h 2362795"/>
                <a:gd name="connsiteX27" fmla="*/ 3806056 w 3835523"/>
                <a:gd name="connsiteY27" fmla="*/ 1149251 h 2362795"/>
                <a:gd name="connsiteX28" fmla="*/ 3791992 w 3835523"/>
                <a:gd name="connsiteY28" fmla="*/ 1128490 h 2362795"/>
                <a:gd name="connsiteX29" fmla="*/ 3775919 w 3835523"/>
                <a:gd name="connsiteY29" fmla="*/ 1109737 h 2362795"/>
                <a:gd name="connsiteX30" fmla="*/ 3756496 w 3835523"/>
                <a:gd name="connsiteY30" fmla="*/ 1092324 h 2362795"/>
                <a:gd name="connsiteX31" fmla="*/ 3697561 w 3835523"/>
                <a:gd name="connsiteY31" fmla="*/ 1054820 h 2362795"/>
                <a:gd name="connsiteX32" fmla="*/ 3581698 w 3835523"/>
                <a:gd name="connsiteY32" fmla="*/ 984498 h 2362795"/>
                <a:gd name="connsiteX33" fmla="*/ 3224064 w 3835523"/>
                <a:gd name="connsiteY33" fmla="*/ 774874 h 2362795"/>
                <a:gd name="connsiteX34" fmla="*/ 1880592 w 3835523"/>
                <a:gd name="connsiteY34" fmla="*/ 0 h 2362795"/>
                <a:gd name="connsiteX35" fmla="*/ 1569839 w 3835523"/>
                <a:gd name="connsiteY35" fmla="*/ 183505 h 2362795"/>
                <a:gd name="connsiteX36" fmla="*/ 1133847 w 3835523"/>
                <a:gd name="connsiteY36" fmla="*/ 444698 h 2362795"/>
                <a:gd name="connsiteX37" fmla="*/ 645616 w 3835523"/>
                <a:gd name="connsiteY37" fmla="*/ 745406 h 2362795"/>
                <a:gd name="connsiteX38" fmla="*/ 310753 w 3835523"/>
                <a:gd name="connsiteY38" fmla="*/ 961058 h 2362795"/>
                <a:gd name="connsiteX39" fmla="*/ 129927 w 3835523"/>
                <a:gd name="connsiteY39" fmla="*/ 1084957 h 2362795"/>
                <a:gd name="connsiteX40" fmla="*/ 60945 w 3835523"/>
                <a:gd name="connsiteY40" fmla="*/ 1135856 h 2362795"/>
                <a:gd name="connsiteX41" fmla="*/ 44202 w 3835523"/>
                <a:gd name="connsiteY41" fmla="*/ 1150590 h 2362795"/>
                <a:gd name="connsiteX42" fmla="*/ 30807 w 3835523"/>
                <a:gd name="connsiteY42" fmla="*/ 1166664 h 2362795"/>
                <a:gd name="connsiteX43" fmla="*/ 20092 w 3835523"/>
                <a:gd name="connsiteY43" fmla="*/ 1184077 h 2362795"/>
                <a:gd name="connsiteX44" fmla="*/ 5358 w 3835523"/>
                <a:gd name="connsiteY44" fmla="*/ 1222921 h 2362795"/>
                <a:gd name="connsiteX45" fmla="*/ 0 w 3835523"/>
                <a:gd name="connsiteY45" fmla="*/ 1263774 h 2362795"/>
                <a:gd name="connsiteX46" fmla="*/ 3349 w 3835523"/>
                <a:gd name="connsiteY46" fmla="*/ 1303958 h 2362795"/>
                <a:gd name="connsiteX47" fmla="*/ 13395 w 3835523"/>
                <a:gd name="connsiteY47" fmla="*/ 1340793 h 2362795"/>
                <a:gd name="connsiteX48" fmla="*/ 29468 w 3835523"/>
                <a:gd name="connsiteY48" fmla="*/ 1370930 h 2362795"/>
                <a:gd name="connsiteX49" fmla="*/ 51569 w 3835523"/>
                <a:gd name="connsiteY49" fmla="*/ 1392362 h 236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35523" h="2362795">
                  <a:moveTo>
                    <a:pt x="51569" y="1392362"/>
                  </a:moveTo>
                  <a:lnTo>
                    <a:pt x="212973" y="1486123"/>
                  </a:lnTo>
                  <a:lnTo>
                    <a:pt x="561231" y="1682353"/>
                  </a:lnTo>
                  <a:lnTo>
                    <a:pt x="1707803" y="2323282"/>
                  </a:lnTo>
                  <a:lnTo>
                    <a:pt x="1727895" y="2331988"/>
                  </a:lnTo>
                  <a:lnTo>
                    <a:pt x="1762051" y="2342704"/>
                  </a:lnTo>
                  <a:lnTo>
                    <a:pt x="1800895" y="2350741"/>
                  </a:lnTo>
                  <a:lnTo>
                    <a:pt x="1848445" y="2358107"/>
                  </a:lnTo>
                  <a:lnTo>
                    <a:pt x="1898005" y="2362126"/>
                  </a:lnTo>
                  <a:lnTo>
                    <a:pt x="1989088" y="2362796"/>
                  </a:lnTo>
                  <a:lnTo>
                    <a:pt x="2062088" y="2354089"/>
                  </a:lnTo>
                  <a:lnTo>
                    <a:pt x="2097584" y="2346052"/>
                  </a:lnTo>
                  <a:lnTo>
                    <a:pt x="2131070" y="2335337"/>
                  </a:lnTo>
                  <a:lnTo>
                    <a:pt x="2163217" y="2321942"/>
                  </a:lnTo>
                  <a:lnTo>
                    <a:pt x="2234208" y="2284437"/>
                  </a:lnTo>
                  <a:lnTo>
                    <a:pt x="2511475" y="2129061"/>
                  </a:lnTo>
                  <a:lnTo>
                    <a:pt x="2895228" y="1910060"/>
                  </a:lnTo>
                  <a:lnTo>
                    <a:pt x="3471193" y="1577206"/>
                  </a:lnTo>
                  <a:lnTo>
                    <a:pt x="3776588" y="1397050"/>
                  </a:lnTo>
                  <a:lnTo>
                    <a:pt x="3791992" y="1384995"/>
                  </a:lnTo>
                  <a:lnTo>
                    <a:pt x="3805386" y="1370261"/>
                  </a:lnTo>
                  <a:lnTo>
                    <a:pt x="3816772" y="1352848"/>
                  </a:lnTo>
                  <a:lnTo>
                    <a:pt x="3824809" y="1333426"/>
                  </a:lnTo>
                  <a:lnTo>
                    <a:pt x="3835524" y="1289893"/>
                  </a:lnTo>
                  <a:lnTo>
                    <a:pt x="3835524" y="1242343"/>
                  </a:lnTo>
                  <a:lnTo>
                    <a:pt x="3826148" y="1194123"/>
                  </a:lnTo>
                  <a:lnTo>
                    <a:pt x="3817442" y="1171352"/>
                  </a:lnTo>
                  <a:lnTo>
                    <a:pt x="3806056" y="1149251"/>
                  </a:lnTo>
                  <a:lnTo>
                    <a:pt x="3791992" y="1128490"/>
                  </a:lnTo>
                  <a:lnTo>
                    <a:pt x="3775919" y="1109737"/>
                  </a:lnTo>
                  <a:lnTo>
                    <a:pt x="3756496" y="1092324"/>
                  </a:lnTo>
                  <a:lnTo>
                    <a:pt x="3697561" y="1054820"/>
                  </a:lnTo>
                  <a:lnTo>
                    <a:pt x="3581698" y="984498"/>
                  </a:lnTo>
                  <a:lnTo>
                    <a:pt x="3224064" y="774874"/>
                  </a:lnTo>
                  <a:lnTo>
                    <a:pt x="1880592" y="0"/>
                  </a:lnTo>
                  <a:lnTo>
                    <a:pt x="1569839" y="183505"/>
                  </a:lnTo>
                  <a:lnTo>
                    <a:pt x="1133847" y="444698"/>
                  </a:lnTo>
                  <a:lnTo>
                    <a:pt x="645616" y="745406"/>
                  </a:lnTo>
                  <a:lnTo>
                    <a:pt x="310753" y="961058"/>
                  </a:lnTo>
                  <a:lnTo>
                    <a:pt x="129927" y="1084957"/>
                  </a:lnTo>
                  <a:lnTo>
                    <a:pt x="60945" y="1135856"/>
                  </a:lnTo>
                  <a:lnTo>
                    <a:pt x="44202" y="1150590"/>
                  </a:lnTo>
                  <a:lnTo>
                    <a:pt x="30807" y="1166664"/>
                  </a:lnTo>
                  <a:lnTo>
                    <a:pt x="20092" y="1184077"/>
                  </a:lnTo>
                  <a:lnTo>
                    <a:pt x="5358" y="1222921"/>
                  </a:lnTo>
                  <a:lnTo>
                    <a:pt x="0" y="1263774"/>
                  </a:lnTo>
                  <a:lnTo>
                    <a:pt x="3349" y="1303958"/>
                  </a:lnTo>
                  <a:lnTo>
                    <a:pt x="13395" y="1340793"/>
                  </a:lnTo>
                  <a:lnTo>
                    <a:pt x="29468" y="1370930"/>
                  </a:lnTo>
                  <a:lnTo>
                    <a:pt x="51569" y="1392362"/>
                  </a:lnTo>
                  <a:close/>
                </a:path>
              </a:pathLst>
            </a:custGeom>
            <a:solidFill>
              <a:srgbClr val="FFFFFF"/>
            </a:solidFill>
            <a:ln w="6697" cap="flat">
              <a:noFill/>
              <a:prstDash val="solid"/>
              <a:miter/>
            </a:ln>
          </p:spPr>
          <p:txBody>
            <a:bodyPr rtlCol="0" anchor="ctr"/>
            <a:lstStyle/>
            <a:p>
              <a:endParaRPr lang="zh-CN" altLang="en-US"/>
            </a:p>
          </p:txBody>
        </p:sp>
        <p:sp>
          <p:nvSpPr>
            <p:cNvPr id="129" name="任意多边形: 形状 128"/>
            <p:cNvSpPr/>
            <p:nvPr/>
          </p:nvSpPr>
          <p:spPr>
            <a:xfrm>
              <a:off x="4135710" y="3074044"/>
              <a:ext cx="3943349" cy="2041326"/>
            </a:xfrm>
            <a:custGeom>
              <a:avLst/>
              <a:gdLst>
                <a:gd name="connsiteX0" fmla="*/ 12055 w 3943349"/>
                <a:gd name="connsiteY0" fmla="*/ 876672 h 2041326"/>
                <a:gd name="connsiteX1" fmla="*/ 12725 w 3943349"/>
                <a:gd name="connsiteY1" fmla="*/ 909489 h 2041326"/>
                <a:gd name="connsiteX2" fmla="*/ 22101 w 3943349"/>
                <a:gd name="connsiteY2" fmla="*/ 938957 h 2041326"/>
                <a:gd name="connsiteX3" fmla="*/ 32147 w 3943349"/>
                <a:gd name="connsiteY3" fmla="*/ 955700 h 2041326"/>
                <a:gd name="connsiteX4" fmla="*/ 45541 w 3943349"/>
                <a:gd name="connsiteY4" fmla="*/ 970434 h 2041326"/>
                <a:gd name="connsiteX5" fmla="*/ 64963 w 3943349"/>
                <a:gd name="connsiteY5" fmla="*/ 986507 h 2041326"/>
                <a:gd name="connsiteX6" fmla="*/ 744736 w 3943349"/>
                <a:gd name="connsiteY6" fmla="*/ 1384325 h 2041326"/>
                <a:gd name="connsiteX7" fmla="*/ 1829023 w 3943349"/>
                <a:gd name="connsiteY7" fmla="*/ 2011859 h 2041326"/>
                <a:gd name="connsiteX8" fmla="*/ 1863849 w 3943349"/>
                <a:gd name="connsiteY8" fmla="*/ 2023244 h 2041326"/>
                <a:gd name="connsiteX9" fmla="*/ 1890638 w 3943349"/>
                <a:gd name="connsiteY9" fmla="*/ 2029941 h 2041326"/>
                <a:gd name="connsiteX10" fmla="*/ 1961629 w 3943349"/>
                <a:gd name="connsiteY10" fmla="*/ 2040657 h 2041326"/>
                <a:gd name="connsiteX11" fmla="*/ 2031281 w 3943349"/>
                <a:gd name="connsiteY11" fmla="*/ 2041327 h 2041326"/>
                <a:gd name="connsiteX12" fmla="*/ 2089547 w 3943349"/>
                <a:gd name="connsiteY12" fmla="*/ 2033960 h 2041326"/>
                <a:gd name="connsiteX13" fmla="*/ 2118345 w 3943349"/>
                <a:gd name="connsiteY13" fmla="*/ 2026592 h 2041326"/>
                <a:gd name="connsiteX14" fmla="*/ 2146474 w 3943349"/>
                <a:gd name="connsiteY14" fmla="*/ 2016547 h 2041326"/>
                <a:gd name="connsiteX15" fmla="*/ 2174602 w 3943349"/>
                <a:gd name="connsiteY15" fmla="*/ 2003152 h 2041326"/>
                <a:gd name="connsiteX16" fmla="*/ 2245593 w 3943349"/>
                <a:gd name="connsiteY16" fmla="*/ 1962968 h 2041326"/>
                <a:gd name="connsiteX17" fmla="*/ 2981623 w 3943349"/>
                <a:gd name="connsiteY17" fmla="*/ 1527646 h 2041326"/>
                <a:gd name="connsiteX18" fmla="*/ 3923928 w 3943349"/>
                <a:gd name="connsiteY18" fmla="*/ 965746 h 2041326"/>
                <a:gd name="connsiteX19" fmla="*/ 3931965 w 3943349"/>
                <a:gd name="connsiteY19" fmla="*/ 958379 h 2041326"/>
                <a:gd name="connsiteX20" fmla="*/ 3939332 w 3943349"/>
                <a:gd name="connsiteY20" fmla="*/ 945654 h 2041326"/>
                <a:gd name="connsiteX21" fmla="*/ 3943350 w 3943349"/>
                <a:gd name="connsiteY21" fmla="*/ 931590 h 2041326"/>
                <a:gd name="connsiteX22" fmla="*/ 3943350 w 3943349"/>
                <a:gd name="connsiteY22" fmla="*/ 914846 h 2041326"/>
                <a:gd name="connsiteX23" fmla="*/ 3938662 w 3943349"/>
                <a:gd name="connsiteY23" fmla="*/ 2009 h 2041326"/>
                <a:gd name="connsiteX24" fmla="*/ 0 w 3943349"/>
                <a:gd name="connsiteY24" fmla="*/ 0 h 2041326"/>
                <a:gd name="connsiteX25" fmla="*/ 12055 w 3943349"/>
                <a:gd name="connsiteY25" fmla="*/ 876672 h 204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43349" h="2041326">
                  <a:moveTo>
                    <a:pt x="12055" y="876672"/>
                  </a:moveTo>
                  <a:lnTo>
                    <a:pt x="12725" y="909489"/>
                  </a:lnTo>
                  <a:lnTo>
                    <a:pt x="22101" y="938957"/>
                  </a:lnTo>
                  <a:lnTo>
                    <a:pt x="32147" y="955700"/>
                  </a:lnTo>
                  <a:lnTo>
                    <a:pt x="45541" y="970434"/>
                  </a:lnTo>
                  <a:lnTo>
                    <a:pt x="64963" y="986507"/>
                  </a:lnTo>
                  <a:lnTo>
                    <a:pt x="744736" y="1384325"/>
                  </a:lnTo>
                  <a:lnTo>
                    <a:pt x="1829023" y="2011859"/>
                  </a:lnTo>
                  <a:lnTo>
                    <a:pt x="1863849" y="2023244"/>
                  </a:lnTo>
                  <a:lnTo>
                    <a:pt x="1890638" y="2029941"/>
                  </a:lnTo>
                  <a:lnTo>
                    <a:pt x="1961629" y="2040657"/>
                  </a:lnTo>
                  <a:lnTo>
                    <a:pt x="2031281" y="2041327"/>
                  </a:lnTo>
                  <a:lnTo>
                    <a:pt x="2089547" y="2033960"/>
                  </a:lnTo>
                  <a:lnTo>
                    <a:pt x="2118345" y="2026592"/>
                  </a:lnTo>
                  <a:lnTo>
                    <a:pt x="2146474" y="2016547"/>
                  </a:lnTo>
                  <a:lnTo>
                    <a:pt x="2174602" y="2003152"/>
                  </a:lnTo>
                  <a:lnTo>
                    <a:pt x="2245593" y="1962968"/>
                  </a:lnTo>
                  <a:lnTo>
                    <a:pt x="2981623" y="1527646"/>
                  </a:lnTo>
                  <a:lnTo>
                    <a:pt x="3923928" y="965746"/>
                  </a:lnTo>
                  <a:lnTo>
                    <a:pt x="3931965" y="958379"/>
                  </a:lnTo>
                  <a:lnTo>
                    <a:pt x="3939332" y="945654"/>
                  </a:lnTo>
                  <a:lnTo>
                    <a:pt x="3943350" y="931590"/>
                  </a:lnTo>
                  <a:lnTo>
                    <a:pt x="3943350" y="914846"/>
                  </a:lnTo>
                  <a:lnTo>
                    <a:pt x="3938662" y="2009"/>
                  </a:lnTo>
                  <a:lnTo>
                    <a:pt x="0" y="0"/>
                  </a:lnTo>
                  <a:lnTo>
                    <a:pt x="12055" y="876672"/>
                  </a:lnTo>
                  <a:close/>
                </a:path>
              </a:pathLst>
            </a:custGeom>
            <a:gradFill>
              <a:gsLst>
                <a:gs pos="0">
                  <a:schemeClr val="accent4">
                    <a:lumMod val="20000"/>
                    <a:lumOff val="80000"/>
                  </a:schemeClr>
                </a:gs>
                <a:gs pos="50000">
                  <a:schemeClr val="accent2">
                    <a:lumMod val="40000"/>
                    <a:lumOff val="60000"/>
                  </a:schemeClr>
                </a:gs>
                <a:gs pos="100000">
                  <a:schemeClr val="accent2"/>
                </a:gs>
              </a:gsLst>
              <a:lin ang="21572499" scaled="1"/>
            </a:gradFill>
            <a:ln w="6697" cap="flat">
              <a:noFill/>
              <a:prstDash val="solid"/>
              <a:miter/>
            </a:ln>
          </p:spPr>
          <p:txBody>
            <a:bodyPr rtlCol="0" anchor="ctr"/>
            <a:lstStyle/>
            <a:p>
              <a:endParaRPr lang="zh-CN" altLang="en-US"/>
            </a:p>
          </p:txBody>
        </p:sp>
        <p:sp>
          <p:nvSpPr>
            <p:cNvPr id="130" name="任意多边形: 形状 129"/>
            <p:cNvSpPr/>
            <p:nvPr/>
          </p:nvSpPr>
          <p:spPr>
            <a:xfrm>
              <a:off x="4130352" y="1960289"/>
              <a:ext cx="3944689" cy="2254299"/>
            </a:xfrm>
            <a:custGeom>
              <a:avLst/>
              <a:gdLst>
                <a:gd name="connsiteX0" fmla="*/ 1756693 w 3944689"/>
                <a:gd name="connsiteY0" fmla="*/ 2192015 h 2254299"/>
                <a:gd name="connsiteX1" fmla="*/ 1817638 w 3944689"/>
                <a:gd name="connsiteY1" fmla="*/ 2216795 h 2254299"/>
                <a:gd name="connsiteX2" fmla="*/ 1891978 w 3944689"/>
                <a:gd name="connsiteY2" fmla="*/ 2238896 h 2254299"/>
                <a:gd name="connsiteX3" fmla="*/ 1936849 w 3944689"/>
                <a:gd name="connsiteY3" fmla="*/ 2247602 h 2254299"/>
                <a:gd name="connsiteX4" fmla="*/ 1999803 w 3944689"/>
                <a:gd name="connsiteY4" fmla="*/ 2254300 h 2254299"/>
                <a:gd name="connsiteX5" fmla="*/ 2067446 w 3944689"/>
                <a:gd name="connsiteY5" fmla="*/ 2252960 h 2254299"/>
                <a:gd name="connsiteX6" fmla="*/ 2101602 w 3944689"/>
                <a:gd name="connsiteY6" fmla="*/ 2248272 h 2254299"/>
                <a:gd name="connsiteX7" fmla="*/ 2136428 w 3944689"/>
                <a:gd name="connsiteY7" fmla="*/ 2240235 h 2254299"/>
                <a:gd name="connsiteX8" fmla="*/ 2169914 w 3944689"/>
                <a:gd name="connsiteY8" fmla="*/ 2228850 h 2254299"/>
                <a:gd name="connsiteX9" fmla="*/ 2203401 w 3944689"/>
                <a:gd name="connsiteY9" fmla="*/ 2213446 h 2254299"/>
                <a:gd name="connsiteX10" fmla="*/ 2450530 w 3944689"/>
                <a:gd name="connsiteY10" fmla="*/ 2059409 h 2254299"/>
                <a:gd name="connsiteX11" fmla="*/ 2814861 w 3944689"/>
                <a:gd name="connsiteY11" fmla="*/ 1837060 h 2254299"/>
                <a:gd name="connsiteX12" fmla="*/ 3907855 w 3944689"/>
                <a:gd name="connsiteY12" fmla="*/ 1177379 h 2254299"/>
                <a:gd name="connsiteX13" fmla="*/ 3920580 w 3944689"/>
                <a:gd name="connsiteY13" fmla="*/ 1166664 h 2254299"/>
                <a:gd name="connsiteX14" fmla="*/ 3931295 w 3944689"/>
                <a:gd name="connsiteY14" fmla="*/ 1155948 h 2254299"/>
                <a:gd name="connsiteX15" fmla="*/ 3938662 w 3944689"/>
                <a:gd name="connsiteY15" fmla="*/ 1143223 h 2254299"/>
                <a:gd name="connsiteX16" fmla="*/ 3943350 w 3944689"/>
                <a:gd name="connsiteY16" fmla="*/ 1129829 h 2254299"/>
                <a:gd name="connsiteX17" fmla="*/ 3944690 w 3944689"/>
                <a:gd name="connsiteY17" fmla="*/ 1116434 h 2254299"/>
                <a:gd name="connsiteX18" fmla="*/ 3943350 w 3944689"/>
                <a:gd name="connsiteY18" fmla="*/ 1103709 h 2254299"/>
                <a:gd name="connsiteX19" fmla="*/ 3938662 w 3944689"/>
                <a:gd name="connsiteY19" fmla="*/ 1091654 h 2254299"/>
                <a:gd name="connsiteX20" fmla="*/ 3930625 w 3944689"/>
                <a:gd name="connsiteY20" fmla="*/ 1080939 h 2254299"/>
                <a:gd name="connsiteX21" fmla="*/ 3917901 w 3944689"/>
                <a:gd name="connsiteY21" fmla="*/ 1071563 h 2254299"/>
                <a:gd name="connsiteX22" fmla="*/ 2114997 w 3944689"/>
                <a:gd name="connsiteY22" fmla="*/ 33486 h 2254299"/>
                <a:gd name="connsiteX23" fmla="*/ 2071464 w 3944689"/>
                <a:gd name="connsiteY23" fmla="*/ 15404 h 2254299"/>
                <a:gd name="connsiteX24" fmla="*/ 2041997 w 3944689"/>
                <a:gd name="connsiteY24" fmla="*/ 7367 h 2254299"/>
                <a:gd name="connsiteX25" fmla="*/ 2005162 w 3944689"/>
                <a:gd name="connsiteY25" fmla="*/ 2009 h 2254299"/>
                <a:gd name="connsiteX26" fmla="*/ 1980382 w 3944689"/>
                <a:gd name="connsiteY26" fmla="*/ 0 h 2254299"/>
                <a:gd name="connsiteX27" fmla="*/ 1924794 w 3944689"/>
                <a:gd name="connsiteY27" fmla="*/ 4018 h 2254299"/>
                <a:gd name="connsiteX28" fmla="*/ 1897335 w 3944689"/>
                <a:gd name="connsiteY28" fmla="*/ 10046 h 2254299"/>
                <a:gd name="connsiteX29" fmla="*/ 1869207 w 3944689"/>
                <a:gd name="connsiteY29" fmla="*/ 19422 h 2254299"/>
                <a:gd name="connsiteX30" fmla="*/ 1840409 w 3944689"/>
                <a:gd name="connsiteY30" fmla="*/ 32817 h 2254299"/>
                <a:gd name="connsiteX31" fmla="*/ 42862 w 3944689"/>
                <a:gd name="connsiteY31" fmla="*/ 1066205 h 2254299"/>
                <a:gd name="connsiteX32" fmla="*/ 18752 w 3944689"/>
                <a:gd name="connsiteY32" fmla="*/ 1083618 h 2254299"/>
                <a:gd name="connsiteX33" fmla="*/ 8706 w 3944689"/>
                <a:gd name="connsiteY33" fmla="*/ 1096342 h 2254299"/>
                <a:gd name="connsiteX34" fmla="*/ 2009 w 3944689"/>
                <a:gd name="connsiteY34" fmla="*/ 1110407 h 2254299"/>
                <a:gd name="connsiteX35" fmla="*/ 0 w 3944689"/>
                <a:gd name="connsiteY35" fmla="*/ 1120453 h 2254299"/>
                <a:gd name="connsiteX36" fmla="*/ 3349 w 3944689"/>
                <a:gd name="connsiteY36" fmla="*/ 1141884 h 2254299"/>
                <a:gd name="connsiteX37" fmla="*/ 9376 w 3944689"/>
                <a:gd name="connsiteY37" fmla="*/ 1151260 h 2254299"/>
                <a:gd name="connsiteX38" fmla="*/ 19422 w 3944689"/>
                <a:gd name="connsiteY38" fmla="*/ 1161976 h 2254299"/>
                <a:gd name="connsiteX39" fmla="*/ 34826 w 3944689"/>
                <a:gd name="connsiteY39" fmla="*/ 1174031 h 2254299"/>
                <a:gd name="connsiteX40" fmla="*/ 1756693 w 3944689"/>
                <a:gd name="connsiteY40" fmla="*/ 2192015 h 225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944689" h="2254299">
                  <a:moveTo>
                    <a:pt x="1756693" y="2192015"/>
                  </a:moveTo>
                  <a:lnTo>
                    <a:pt x="1817638" y="2216795"/>
                  </a:lnTo>
                  <a:lnTo>
                    <a:pt x="1891978" y="2238896"/>
                  </a:lnTo>
                  <a:lnTo>
                    <a:pt x="1936849" y="2247602"/>
                  </a:lnTo>
                  <a:lnTo>
                    <a:pt x="1999803" y="2254300"/>
                  </a:lnTo>
                  <a:lnTo>
                    <a:pt x="2067446" y="2252960"/>
                  </a:lnTo>
                  <a:lnTo>
                    <a:pt x="2101602" y="2248272"/>
                  </a:lnTo>
                  <a:lnTo>
                    <a:pt x="2136428" y="2240235"/>
                  </a:lnTo>
                  <a:lnTo>
                    <a:pt x="2169914" y="2228850"/>
                  </a:lnTo>
                  <a:lnTo>
                    <a:pt x="2203401" y="2213446"/>
                  </a:lnTo>
                  <a:lnTo>
                    <a:pt x="2450530" y="2059409"/>
                  </a:lnTo>
                  <a:lnTo>
                    <a:pt x="2814861" y="1837060"/>
                  </a:lnTo>
                  <a:lnTo>
                    <a:pt x="3907855" y="1177379"/>
                  </a:lnTo>
                  <a:lnTo>
                    <a:pt x="3920580" y="1166664"/>
                  </a:lnTo>
                  <a:lnTo>
                    <a:pt x="3931295" y="1155948"/>
                  </a:lnTo>
                  <a:lnTo>
                    <a:pt x="3938662" y="1143223"/>
                  </a:lnTo>
                  <a:lnTo>
                    <a:pt x="3943350" y="1129829"/>
                  </a:lnTo>
                  <a:lnTo>
                    <a:pt x="3944690" y="1116434"/>
                  </a:lnTo>
                  <a:lnTo>
                    <a:pt x="3943350" y="1103709"/>
                  </a:lnTo>
                  <a:lnTo>
                    <a:pt x="3938662" y="1091654"/>
                  </a:lnTo>
                  <a:lnTo>
                    <a:pt x="3930625" y="1080939"/>
                  </a:lnTo>
                  <a:lnTo>
                    <a:pt x="3917901" y="1071563"/>
                  </a:lnTo>
                  <a:lnTo>
                    <a:pt x="2114997" y="33486"/>
                  </a:lnTo>
                  <a:lnTo>
                    <a:pt x="2071464" y="15404"/>
                  </a:lnTo>
                  <a:lnTo>
                    <a:pt x="2041997" y="7367"/>
                  </a:lnTo>
                  <a:lnTo>
                    <a:pt x="2005162" y="2009"/>
                  </a:lnTo>
                  <a:lnTo>
                    <a:pt x="1980382" y="0"/>
                  </a:lnTo>
                  <a:lnTo>
                    <a:pt x="1924794" y="4018"/>
                  </a:lnTo>
                  <a:lnTo>
                    <a:pt x="1897335" y="10046"/>
                  </a:lnTo>
                  <a:lnTo>
                    <a:pt x="1869207" y="19422"/>
                  </a:lnTo>
                  <a:lnTo>
                    <a:pt x="1840409" y="32817"/>
                  </a:lnTo>
                  <a:lnTo>
                    <a:pt x="42862" y="1066205"/>
                  </a:lnTo>
                  <a:lnTo>
                    <a:pt x="18752" y="1083618"/>
                  </a:lnTo>
                  <a:lnTo>
                    <a:pt x="8706" y="1096342"/>
                  </a:lnTo>
                  <a:lnTo>
                    <a:pt x="2009" y="1110407"/>
                  </a:lnTo>
                  <a:lnTo>
                    <a:pt x="0" y="1120453"/>
                  </a:lnTo>
                  <a:lnTo>
                    <a:pt x="3349" y="1141884"/>
                  </a:lnTo>
                  <a:lnTo>
                    <a:pt x="9376" y="1151260"/>
                  </a:lnTo>
                  <a:lnTo>
                    <a:pt x="19422" y="1161976"/>
                  </a:lnTo>
                  <a:lnTo>
                    <a:pt x="34826" y="1174031"/>
                  </a:lnTo>
                  <a:lnTo>
                    <a:pt x="1756693" y="2192015"/>
                  </a:lnTo>
                  <a:close/>
                </a:path>
              </a:pathLst>
            </a:custGeom>
            <a:gradFill>
              <a:gsLst>
                <a:gs pos="0">
                  <a:srgbClr val="FAFBFF"/>
                </a:gs>
                <a:gs pos="50000">
                  <a:schemeClr val="accent2">
                    <a:lumMod val="20000"/>
                    <a:lumOff val="80000"/>
                  </a:schemeClr>
                </a:gs>
                <a:gs pos="100000">
                  <a:schemeClr val="accent2">
                    <a:lumMod val="40000"/>
                    <a:lumOff val="60000"/>
                  </a:schemeClr>
                </a:gs>
              </a:gsLst>
              <a:lin ang="0" scaled="1"/>
            </a:gradFill>
            <a:ln w="6697" cap="flat">
              <a:noFill/>
              <a:prstDash val="solid"/>
              <a:miter/>
            </a:ln>
          </p:spPr>
          <p:txBody>
            <a:bodyPr rtlCol="0" anchor="ctr"/>
            <a:lstStyle/>
            <a:p>
              <a:endParaRPr lang="zh-CN" altLang="en-US"/>
            </a:p>
          </p:txBody>
        </p:sp>
        <p:sp>
          <p:nvSpPr>
            <p:cNvPr id="131" name="任意多边形: 形状 130"/>
            <p:cNvSpPr/>
            <p:nvPr/>
          </p:nvSpPr>
          <p:spPr>
            <a:xfrm>
              <a:off x="5515346" y="2714401"/>
              <a:ext cx="1161306" cy="705891"/>
            </a:xfrm>
            <a:custGeom>
              <a:avLst/>
              <a:gdLst>
                <a:gd name="connsiteX0" fmla="*/ 519038 w 1161306"/>
                <a:gd name="connsiteY0" fmla="*/ 686470 h 705891"/>
                <a:gd name="connsiteX1" fmla="*/ 552524 w 1161306"/>
                <a:gd name="connsiteY1" fmla="*/ 699195 h 705891"/>
                <a:gd name="connsiteX2" fmla="*/ 592708 w 1161306"/>
                <a:gd name="connsiteY2" fmla="*/ 705892 h 705891"/>
                <a:gd name="connsiteX3" fmla="*/ 615479 w 1161306"/>
                <a:gd name="connsiteY3" fmla="*/ 705222 h 705891"/>
                <a:gd name="connsiteX4" fmla="*/ 645617 w 1161306"/>
                <a:gd name="connsiteY4" fmla="*/ 695846 h 705891"/>
                <a:gd name="connsiteX5" fmla="*/ 1149921 w 1161306"/>
                <a:gd name="connsiteY5" fmla="*/ 370359 h 705891"/>
                <a:gd name="connsiteX6" fmla="*/ 1155278 w 1161306"/>
                <a:gd name="connsiteY6" fmla="*/ 365671 h 705891"/>
                <a:gd name="connsiteX7" fmla="*/ 1161306 w 1161306"/>
                <a:gd name="connsiteY7" fmla="*/ 352276 h 705891"/>
                <a:gd name="connsiteX8" fmla="*/ 1158627 w 1161306"/>
                <a:gd name="connsiteY8" fmla="*/ 339551 h 705891"/>
                <a:gd name="connsiteX9" fmla="*/ 1153939 w 1161306"/>
                <a:gd name="connsiteY9" fmla="*/ 334863 h 705891"/>
                <a:gd name="connsiteX10" fmla="*/ 624855 w 1161306"/>
                <a:gd name="connsiteY10" fmla="*/ 10046 h 705891"/>
                <a:gd name="connsiteX11" fmla="*/ 611460 w 1161306"/>
                <a:gd name="connsiteY11" fmla="*/ 4688 h 705891"/>
                <a:gd name="connsiteX12" fmla="*/ 584002 w 1161306"/>
                <a:gd name="connsiteY12" fmla="*/ 0 h 705891"/>
                <a:gd name="connsiteX13" fmla="*/ 556543 w 1161306"/>
                <a:gd name="connsiteY13" fmla="*/ 4688 h 705891"/>
                <a:gd name="connsiteX14" fmla="*/ 543148 w 1161306"/>
                <a:gd name="connsiteY14" fmla="*/ 10046 h 705891"/>
                <a:gd name="connsiteX15" fmla="*/ 12055 w 1161306"/>
                <a:gd name="connsiteY15" fmla="*/ 333524 h 705891"/>
                <a:gd name="connsiteX16" fmla="*/ 3349 w 1161306"/>
                <a:gd name="connsiteY16" fmla="*/ 341561 h 705891"/>
                <a:gd name="connsiteX17" fmla="*/ 0 w 1161306"/>
                <a:gd name="connsiteY17" fmla="*/ 354286 h 705891"/>
                <a:gd name="connsiteX18" fmla="*/ 2009 w 1161306"/>
                <a:gd name="connsiteY18" fmla="*/ 360313 h 705891"/>
                <a:gd name="connsiteX19" fmla="*/ 10046 w 1161306"/>
                <a:gd name="connsiteY19" fmla="*/ 367680 h 705891"/>
                <a:gd name="connsiteX20" fmla="*/ 519038 w 1161306"/>
                <a:gd name="connsiteY20" fmla="*/ 686470 h 70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1306" h="705891">
                  <a:moveTo>
                    <a:pt x="519038" y="686470"/>
                  </a:moveTo>
                  <a:lnTo>
                    <a:pt x="552524" y="699195"/>
                  </a:lnTo>
                  <a:lnTo>
                    <a:pt x="592708" y="705892"/>
                  </a:lnTo>
                  <a:lnTo>
                    <a:pt x="615479" y="705222"/>
                  </a:lnTo>
                  <a:lnTo>
                    <a:pt x="645617" y="695846"/>
                  </a:lnTo>
                  <a:lnTo>
                    <a:pt x="1149921" y="370359"/>
                  </a:lnTo>
                  <a:lnTo>
                    <a:pt x="1155278" y="365671"/>
                  </a:lnTo>
                  <a:lnTo>
                    <a:pt x="1161306" y="352276"/>
                  </a:lnTo>
                  <a:lnTo>
                    <a:pt x="1158627" y="339551"/>
                  </a:lnTo>
                  <a:lnTo>
                    <a:pt x="1153939" y="334863"/>
                  </a:lnTo>
                  <a:lnTo>
                    <a:pt x="624855" y="10046"/>
                  </a:lnTo>
                  <a:lnTo>
                    <a:pt x="611460" y="4688"/>
                  </a:lnTo>
                  <a:lnTo>
                    <a:pt x="584002" y="0"/>
                  </a:lnTo>
                  <a:lnTo>
                    <a:pt x="556543" y="4688"/>
                  </a:lnTo>
                  <a:lnTo>
                    <a:pt x="543148" y="10046"/>
                  </a:lnTo>
                  <a:lnTo>
                    <a:pt x="12055" y="333524"/>
                  </a:lnTo>
                  <a:lnTo>
                    <a:pt x="3349" y="341561"/>
                  </a:lnTo>
                  <a:lnTo>
                    <a:pt x="0" y="354286"/>
                  </a:lnTo>
                  <a:lnTo>
                    <a:pt x="2009" y="360313"/>
                  </a:lnTo>
                  <a:lnTo>
                    <a:pt x="10046" y="367680"/>
                  </a:lnTo>
                  <a:lnTo>
                    <a:pt x="519038" y="686470"/>
                  </a:lnTo>
                  <a:close/>
                </a:path>
              </a:pathLst>
            </a:custGeom>
            <a:gradFill>
              <a:gsLst>
                <a:gs pos="0">
                  <a:srgbClr val="9CCDFA"/>
                </a:gs>
                <a:gs pos="50000">
                  <a:srgbClr val="7CB8FB"/>
                </a:gs>
                <a:gs pos="100000">
                  <a:srgbClr val="5DA3FD"/>
                </a:gs>
              </a:gsLst>
              <a:lin ang="5400000" scaled="1"/>
            </a:gradFill>
            <a:ln w="6697" cap="flat">
              <a:noFill/>
              <a:prstDash val="solid"/>
              <a:miter/>
            </a:ln>
          </p:spPr>
          <p:txBody>
            <a:bodyPr rtlCol="0" anchor="ctr"/>
            <a:lstStyle/>
            <a:p>
              <a:endParaRPr lang="zh-CN" altLang="en-US"/>
            </a:p>
          </p:txBody>
        </p:sp>
        <p:sp>
          <p:nvSpPr>
            <p:cNvPr id="132" name="任意多边形: 形状 131"/>
            <p:cNvSpPr/>
            <p:nvPr/>
          </p:nvSpPr>
          <p:spPr>
            <a:xfrm>
              <a:off x="5515346" y="2714401"/>
              <a:ext cx="1161306" cy="705891"/>
            </a:xfrm>
            <a:custGeom>
              <a:avLst/>
              <a:gdLst>
                <a:gd name="connsiteX0" fmla="*/ 519038 w 1161306"/>
                <a:gd name="connsiteY0" fmla="*/ 686470 h 705891"/>
                <a:gd name="connsiteX1" fmla="*/ 552524 w 1161306"/>
                <a:gd name="connsiteY1" fmla="*/ 699195 h 705891"/>
                <a:gd name="connsiteX2" fmla="*/ 592708 w 1161306"/>
                <a:gd name="connsiteY2" fmla="*/ 705892 h 705891"/>
                <a:gd name="connsiteX3" fmla="*/ 615479 w 1161306"/>
                <a:gd name="connsiteY3" fmla="*/ 705222 h 705891"/>
                <a:gd name="connsiteX4" fmla="*/ 645617 w 1161306"/>
                <a:gd name="connsiteY4" fmla="*/ 695846 h 705891"/>
                <a:gd name="connsiteX5" fmla="*/ 1149921 w 1161306"/>
                <a:gd name="connsiteY5" fmla="*/ 371029 h 705891"/>
                <a:gd name="connsiteX6" fmla="*/ 1155278 w 1161306"/>
                <a:gd name="connsiteY6" fmla="*/ 365671 h 705891"/>
                <a:gd name="connsiteX7" fmla="*/ 1161306 w 1161306"/>
                <a:gd name="connsiteY7" fmla="*/ 352276 h 705891"/>
                <a:gd name="connsiteX8" fmla="*/ 1158627 w 1161306"/>
                <a:gd name="connsiteY8" fmla="*/ 339551 h 705891"/>
                <a:gd name="connsiteX9" fmla="*/ 1153939 w 1161306"/>
                <a:gd name="connsiteY9" fmla="*/ 334863 h 705891"/>
                <a:gd name="connsiteX10" fmla="*/ 624855 w 1161306"/>
                <a:gd name="connsiteY10" fmla="*/ 10046 h 705891"/>
                <a:gd name="connsiteX11" fmla="*/ 611460 w 1161306"/>
                <a:gd name="connsiteY11" fmla="*/ 4688 h 705891"/>
                <a:gd name="connsiteX12" fmla="*/ 584002 w 1161306"/>
                <a:gd name="connsiteY12" fmla="*/ 0 h 705891"/>
                <a:gd name="connsiteX13" fmla="*/ 556543 w 1161306"/>
                <a:gd name="connsiteY13" fmla="*/ 4688 h 705891"/>
                <a:gd name="connsiteX14" fmla="*/ 543148 w 1161306"/>
                <a:gd name="connsiteY14" fmla="*/ 10046 h 705891"/>
                <a:gd name="connsiteX15" fmla="*/ 12055 w 1161306"/>
                <a:gd name="connsiteY15" fmla="*/ 333524 h 705891"/>
                <a:gd name="connsiteX16" fmla="*/ 3349 w 1161306"/>
                <a:gd name="connsiteY16" fmla="*/ 341561 h 705891"/>
                <a:gd name="connsiteX17" fmla="*/ 0 w 1161306"/>
                <a:gd name="connsiteY17" fmla="*/ 354286 h 705891"/>
                <a:gd name="connsiteX18" fmla="*/ 2009 w 1161306"/>
                <a:gd name="connsiteY18" fmla="*/ 360313 h 705891"/>
                <a:gd name="connsiteX19" fmla="*/ 10046 w 1161306"/>
                <a:gd name="connsiteY19" fmla="*/ 367680 h 705891"/>
                <a:gd name="connsiteX20" fmla="*/ 519038 w 1161306"/>
                <a:gd name="connsiteY20" fmla="*/ 686470 h 70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1306" h="705891">
                  <a:moveTo>
                    <a:pt x="519038" y="686470"/>
                  </a:moveTo>
                  <a:lnTo>
                    <a:pt x="552524" y="699195"/>
                  </a:lnTo>
                  <a:lnTo>
                    <a:pt x="592708" y="705892"/>
                  </a:lnTo>
                  <a:lnTo>
                    <a:pt x="615479" y="705222"/>
                  </a:lnTo>
                  <a:lnTo>
                    <a:pt x="645617" y="695846"/>
                  </a:lnTo>
                  <a:lnTo>
                    <a:pt x="1149921" y="371029"/>
                  </a:lnTo>
                  <a:lnTo>
                    <a:pt x="1155278" y="365671"/>
                  </a:lnTo>
                  <a:lnTo>
                    <a:pt x="1161306" y="352276"/>
                  </a:lnTo>
                  <a:lnTo>
                    <a:pt x="1158627" y="339551"/>
                  </a:lnTo>
                  <a:lnTo>
                    <a:pt x="1153939" y="334863"/>
                  </a:lnTo>
                  <a:lnTo>
                    <a:pt x="624855" y="10046"/>
                  </a:lnTo>
                  <a:lnTo>
                    <a:pt x="611460" y="4688"/>
                  </a:lnTo>
                  <a:lnTo>
                    <a:pt x="584002" y="0"/>
                  </a:lnTo>
                  <a:lnTo>
                    <a:pt x="556543" y="4688"/>
                  </a:lnTo>
                  <a:lnTo>
                    <a:pt x="543148" y="10046"/>
                  </a:lnTo>
                  <a:lnTo>
                    <a:pt x="12055" y="333524"/>
                  </a:lnTo>
                  <a:lnTo>
                    <a:pt x="3349" y="341561"/>
                  </a:lnTo>
                  <a:lnTo>
                    <a:pt x="0" y="354286"/>
                  </a:lnTo>
                  <a:lnTo>
                    <a:pt x="2009" y="360313"/>
                  </a:lnTo>
                  <a:lnTo>
                    <a:pt x="10046" y="367680"/>
                  </a:lnTo>
                  <a:lnTo>
                    <a:pt x="519038" y="686470"/>
                  </a:lnTo>
                  <a:close/>
                </a:path>
              </a:pathLst>
            </a:custGeom>
            <a:solidFill>
              <a:srgbClr val="FFFFFF"/>
            </a:solidFill>
            <a:ln w="6697" cap="flat">
              <a:noFill/>
              <a:prstDash val="solid"/>
              <a:miter/>
            </a:ln>
          </p:spPr>
          <p:txBody>
            <a:bodyPr rtlCol="0" anchor="ctr"/>
            <a:lstStyle/>
            <a:p>
              <a:endParaRPr lang="zh-CN" altLang="en-US"/>
            </a:p>
          </p:txBody>
        </p:sp>
        <p:sp>
          <p:nvSpPr>
            <p:cNvPr id="133" name="任意多边形: 形状 132"/>
            <p:cNvSpPr/>
            <p:nvPr/>
          </p:nvSpPr>
          <p:spPr>
            <a:xfrm>
              <a:off x="5280273" y="774203"/>
              <a:ext cx="1536352" cy="385092"/>
            </a:xfrm>
            <a:custGeom>
              <a:avLst/>
              <a:gdLst>
                <a:gd name="connsiteX0" fmla="*/ 98450 w 1536352"/>
                <a:gd name="connsiteY0" fmla="*/ 164083 h 385092"/>
                <a:gd name="connsiteX1" fmla="*/ 61615 w 1536352"/>
                <a:gd name="connsiteY1" fmla="*/ 180826 h 385092"/>
                <a:gd name="connsiteX2" fmla="*/ 30138 w 1536352"/>
                <a:gd name="connsiteY2" fmla="*/ 204936 h 385092"/>
                <a:gd name="connsiteX3" fmla="*/ 18082 w 1536352"/>
                <a:gd name="connsiteY3" fmla="*/ 219670 h 385092"/>
                <a:gd name="connsiteX4" fmla="*/ 8706 w 1536352"/>
                <a:gd name="connsiteY4" fmla="*/ 235744 h 385092"/>
                <a:gd name="connsiteX5" fmla="*/ 2679 w 1536352"/>
                <a:gd name="connsiteY5" fmla="*/ 253157 h 385092"/>
                <a:gd name="connsiteX6" fmla="*/ 0 w 1536352"/>
                <a:gd name="connsiteY6" fmla="*/ 272579 h 385092"/>
                <a:gd name="connsiteX7" fmla="*/ 2009 w 1536352"/>
                <a:gd name="connsiteY7" fmla="*/ 293340 h 385092"/>
                <a:gd name="connsiteX8" fmla="*/ 8037 w 1536352"/>
                <a:gd name="connsiteY8" fmla="*/ 313432 h 385092"/>
                <a:gd name="connsiteX9" fmla="*/ 16073 w 1536352"/>
                <a:gd name="connsiteY9" fmla="*/ 330845 h 385092"/>
                <a:gd name="connsiteX10" fmla="*/ 25450 w 1536352"/>
                <a:gd name="connsiteY10" fmla="*/ 345579 h 385092"/>
                <a:gd name="connsiteX11" fmla="*/ 38174 w 1536352"/>
                <a:gd name="connsiteY11" fmla="*/ 358304 h 385092"/>
                <a:gd name="connsiteX12" fmla="*/ 51569 w 1536352"/>
                <a:gd name="connsiteY12" fmla="*/ 368350 h 385092"/>
                <a:gd name="connsiteX13" fmla="*/ 66973 w 1536352"/>
                <a:gd name="connsiteY13" fmla="*/ 376386 h 385092"/>
                <a:gd name="connsiteX14" fmla="*/ 101798 w 1536352"/>
                <a:gd name="connsiteY14" fmla="*/ 384423 h 385092"/>
                <a:gd name="connsiteX15" fmla="*/ 121220 w 1536352"/>
                <a:gd name="connsiteY15" fmla="*/ 385093 h 385092"/>
                <a:gd name="connsiteX16" fmla="*/ 277267 w 1536352"/>
                <a:gd name="connsiteY16" fmla="*/ 367680 h 385092"/>
                <a:gd name="connsiteX17" fmla="*/ 1449958 w 1536352"/>
                <a:gd name="connsiteY17" fmla="*/ 219670 h 385092"/>
                <a:gd name="connsiteX18" fmla="*/ 1466031 w 1536352"/>
                <a:gd name="connsiteY18" fmla="*/ 215652 h 385092"/>
                <a:gd name="connsiteX19" fmla="*/ 1481435 w 1536352"/>
                <a:gd name="connsiteY19" fmla="*/ 208285 h 385092"/>
                <a:gd name="connsiteX20" fmla="*/ 1496169 w 1536352"/>
                <a:gd name="connsiteY20" fmla="*/ 197569 h 385092"/>
                <a:gd name="connsiteX21" fmla="*/ 1508224 w 1536352"/>
                <a:gd name="connsiteY21" fmla="*/ 184845 h 385092"/>
                <a:gd name="connsiteX22" fmla="*/ 1518940 w 1536352"/>
                <a:gd name="connsiteY22" fmla="*/ 170111 h 385092"/>
                <a:gd name="connsiteX23" fmla="*/ 1527646 w 1536352"/>
                <a:gd name="connsiteY23" fmla="*/ 152698 h 385092"/>
                <a:gd name="connsiteX24" fmla="*/ 1533674 w 1536352"/>
                <a:gd name="connsiteY24" fmla="*/ 134615 h 385092"/>
                <a:gd name="connsiteX25" fmla="*/ 1536353 w 1536352"/>
                <a:gd name="connsiteY25" fmla="*/ 115193 h 385092"/>
                <a:gd name="connsiteX26" fmla="*/ 1536353 w 1536352"/>
                <a:gd name="connsiteY26" fmla="*/ 94431 h 385092"/>
                <a:gd name="connsiteX27" fmla="*/ 1532334 w 1536352"/>
                <a:gd name="connsiteY27" fmla="*/ 75009 h 385092"/>
                <a:gd name="connsiteX28" fmla="*/ 1526307 w 1536352"/>
                <a:gd name="connsiteY28" fmla="*/ 57596 h 385092"/>
                <a:gd name="connsiteX29" fmla="*/ 1517600 w 1536352"/>
                <a:gd name="connsiteY29" fmla="*/ 42863 h 385092"/>
                <a:gd name="connsiteX30" fmla="*/ 1506885 w 1536352"/>
                <a:gd name="connsiteY30" fmla="*/ 29468 h 385092"/>
                <a:gd name="connsiteX31" fmla="*/ 1481435 w 1536352"/>
                <a:gd name="connsiteY31" fmla="*/ 10716 h 385092"/>
                <a:gd name="connsiteX32" fmla="*/ 1466701 w 1536352"/>
                <a:gd name="connsiteY32" fmla="*/ 4688 h 385092"/>
                <a:gd name="connsiteX33" fmla="*/ 1437903 w 1536352"/>
                <a:gd name="connsiteY33" fmla="*/ 0 h 385092"/>
                <a:gd name="connsiteX34" fmla="*/ 1139875 w 1536352"/>
                <a:gd name="connsiteY34" fmla="*/ 31477 h 385092"/>
                <a:gd name="connsiteX35" fmla="*/ 581992 w 1536352"/>
                <a:gd name="connsiteY35" fmla="*/ 98450 h 385092"/>
                <a:gd name="connsiteX36" fmla="*/ 255166 w 1536352"/>
                <a:gd name="connsiteY36" fmla="*/ 139973 h 385092"/>
                <a:gd name="connsiteX37" fmla="*/ 98450 w 1536352"/>
                <a:gd name="connsiteY37" fmla="*/ 164083 h 3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36352" h="385092">
                  <a:moveTo>
                    <a:pt x="98450" y="164083"/>
                  </a:moveTo>
                  <a:lnTo>
                    <a:pt x="61615" y="180826"/>
                  </a:lnTo>
                  <a:lnTo>
                    <a:pt x="30138" y="204936"/>
                  </a:lnTo>
                  <a:lnTo>
                    <a:pt x="18082" y="219670"/>
                  </a:lnTo>
                  <a:lnTo>
                    <a:pt x="8706" y="235744"/>
                  </a:lnTo>
                  <a:lnTo>
                    <a:pt x="2679" y="253157"/>
                  </a:lnTo>
                  <a:lnTo>
                    <a:pt x="0" y="272579"/>
                  </a:lnTo>
                  <a:lnTo>
                    <a:pt x="2009" y="293340"/>
                  </a:lnTo>
                  <a:lnTo>
                    <a:pt x="8037" y="313432"/>
                  </a:lnTo>
                  <a:lnTo>
                    <a:pt x="16073" y="330845"/>
                  </a:lnTo>
                  <a:lnTo>
                    <a:pt x="25450" y="345579"/>
                  </a:lnTo>
                  <a:lnTo>
                    <a:pt x="38174" y="358304"/>
                  </a:lnTo>
                  <a:lnTo>
                    <a:pt x="51569" y="368350"/>
                  </a:lnTo>
                  <a:lnTo>
                    <a:pt x="66973" y="376386"/>
                  </a:lnTo>
                  <a:lnTo>
                    <a:pt x="101798" y="384423"/>
                  </a:lnTo>
                  <a:lnTo>
                    <a:pt x="121220" y="385093"/>
                  </a:lnTo>
                  <a:lnTo>
                    <a:pt x="277267" y="367680"/>
                  </a:lnTo>
                  <a:lnTo>
                    <a:pt x="1449958" y="219670"/>
                  </a:lnTo>
                  <a:lnTo>
                    <a:pt x="1466031" y="215652"/>
                  </a:lnTo>
                  <a:lnTo>
                    <a:pt x="1481435" y="208285"/>
                  </a:lnTo>
                  <a:lnTo>
                    <a:pt x="1496169" y="197569"/>
                  </a:lnTo>
                  <a:lnTo>
                    <a:pt x="1508224" y="184845"/>
                  </a:lnTo>
                  <a:lnTo>
                    <a:pt x="1518940" y="170111"/>
                  </a:lnTo>
                  <a:lnTo>
                    <a:pt x="1527646" y="152698"/>
                  </a:lnTo>
                  <a:lnTo>
                    <a:pt x="1533674" y="134615"/>
                  </a:lnTo>
                  <a:lnTo>
                    <a:pt x="1536353" y="115193"/>
                  </a:lnTo>
                  <a:lnTo>
                    <a:pt x="1536353" y="94431"/>
                  </a:lnTo>
                  <a:lnTo>
                    <a:pt x="1532334" y="75009"/>
                  </a:lnTo>
                  <a:lnTo>
                    <a:pt x="1526307" y="57596"/>
                  </a:lnTo>
                  <a:lnTo>
                    <a:pt x="1517600" y="42863"/>
                  </a:lnTo>
                  <a:lnTo>
                    <a:pt x="1506885" y="29468"/>
                  </a:lnTo>
                  <a:lnTo>
                    <a:pt x="1481435" y="10716"/>
                  </a:lnTo>
                  <a:lnTo>
                    <a:pt x="1466701" y="4688"/>
                  </a:lnTo>
                  <a:lnTo>
                    <a:pt x="1437903" y="0"/>
                  </a:lnTo>
                  <a:lnTo>
                    <a:pt x="1139875" y="31477"/>
                  </a:lnTo>
                  <a:lnTo>
                    <a:pt x="581992" y="98450"/>
                  </a:lnTo>
                  <a:lnTo>
                    <a:pt x="255166" y="139973"/>
                  </a:lnTo>
                  <a:lnTo>
                    <a:pt x="98450" y="164083"/>
                  </a:lnTo>
                  <a:close/>
                </a:path>
              </a:pathLst>
            </a:custGeom>
            <a:gradFill>
              <a:gsLst>
                <a:gs pos="0">
                  <a:schemeClr val="accent4">
                    <a:lumMod val="20000"/>
                    <a:lumOff val="80000"/>
                  </a:schemeClr>
                </a:gs>
                <a:gs pos="50000">
                  <a:schemeClr val="accent2">
                    <a:lumMod val="20000"/>
                    <a:lumOff val="80000"/>
                  </a:schemeClr>
                </a:gs>
                <a:gs pos="100000">
                  <a:schemeClr val="accent4">
                    <a:lumMod val="20000"/>
                    <a:lumOff val="80000"/>
                  </a:schemeClr>
                </a:gs>
              </a:gsLst>
              <a:lin ang="19834620" scaled="1"/>
            </a:gradFill>
            <a:ln w="6697" cap="flat">
              <a:noFill/>
              <a:prstDash val="solid"/>
              <a:miter/>
            </a:ln>
          </p:spPr>
          <p:txBody>
            <a:bodyPr rtlCol="0" anchor="ctr"/>
            <a:lstStyle/>
            <a:p>
              <a:endParaRPr lang="zh-CN" altLang="en-US"/>
            </a:p>
          </p:txBody>
        </p:sp>
        <p:sp>
          <p:nvSpPr>
            <p:cNvPr id="134" name="任意多边形: 形状 133"/>
            <p:cNvSpPr/>
            <p:nvPr/>
          </p:nvSpPr>
          <p:spPr>
            <a:xfrm>
              <a:off x="5376713" y="841846"/>
              <a:ext cx="1492820" cy="371698"/>
            </a:xfrm>
            <a:custGeom>
              <a:avLst/>
              <a:gdLst>
                <a:gd name="connsiteX0" fmla="*/ 95101 w 1492820"/>
                <a:gd name="connsiteY0" fmla="*/ 158056 h 371698"/>
                <a:gd name="connsiteX1" fmla="*/ 59606 w 1492820"/>
                <a:gd name="connsiteY1" fmla="*/ 174129 h 371698"/>
                <a:gd name="connsiteX2" fmla="*/ 28798 w 1492820"/>
                <a:gd name="connsiteY2" fmla="*/ 197569 h 371698"/>
                <a:gd name="connsiteX3" fmla="*/ 17413 w 1492820"/>
                <a:gd name="connsiteY3" fmla="*/ 211634 h 371698"/>
                <a:gd name="connsiteX4" fmla="*/ 8037 w 1492820"/>
                <a:gd name="connsiteY4" fmla="*/ 227707 h 371698"/>
                <a:gd name="connsiteX5" fmla="*/ 2009 w 1492820"/>
                <a:gd name="connsiteY5" fmla="*/ 244450 h 371698"/>
                <a:gd name="connsiteX6" fmla="*/ 0 w 1492820"/>
                <a:gd name="connsiteY6" fmla="*/ 262533 h 371698"/>
                <a:gd name="connsiteX7" fmla="*/ 1339 w 1492820"/>
                <a:gd name="connsiteY7" fmla="*/ 282625 h 371698"/>
                <a:gd name="connsiteX8" fmla="*/ 7367 w 1492820"/>
                <a:gd name="connsiteY8" fmla="*/ 302716 h 371698"/>
                <a:gd name="connsiteX9" fmla="*/ 14734 w 1492820"/>
                <a:gd name="connsiteY9" fmla="*/ 319460 h 371698"/>
                <a:gd name="connsiteX10" fmla="*/ 24110 w 1492820"/>
                <a:gd name="connsiteY10" fmla="*/ 333524 h 371698"/>
                <a:gd name="connsiteX11" fmla="*/ 36165 w 1492820"/>
                <a:gd name="connsiteY11" fmla="*/ 345579 h 371698"/>
                <a:gd name="connsiteX12" fmla="*/ 49560 w 1492820"/>
                <a:gd name="connsiteY12" fmla="*/ 355625 h 371698"/>
                <a:gd name="connsiteX13" fmla="*/ 64963 w 1492820"/>
                <a:gd name="connsiteY13" fmla="*/ 362992 h 371698"/>
                <a:gd name="connsiteX14" fmla="*/ 98450 w 1492820"/>
                <a:gd name="connsiteY14" fmla="*/ 371029 h 371698"/>
                <a:gd name="connsiteX15" fmla="*/ 117202 w 1492820"/>
                <a:gd name="connsiteY15" fmla="*/ 371698 h 371698"/>
                <a:gd name="connsiteX16" fmla="*/ 269230 w 1492820"/>
                <a:gd name="connsiteY16" fmla="*/ 354955 h 371698"/>
                <a:gd name="connsiteX17" fmla="*/ 1409105 w 1492820"/>
                <a:gd name="connsiteY17" fmla="*/ 211634 h 371698"/>
                <a:gd name="connsiteX18" fmla="*/ 1424508 w 1492820"/>
                <a:gd name="connsiteY18" fmla="*/ 207615 h 371698"/>
                <a:gd name="connsiteX19" fmla="*/ 1439242 w 1492820"/>
                <a:gd name="connsiteY19" fmla="*/ 200918 h 371698"/>
                <a:gd name="connsiteX20" fmla="*/ 1453306 w 1492820"/>
                <a:gd name="connsiteY20" fmla="*/ 190872 h 371698"/>
                <a:gd name="connsiteX21" fmla="*/ 1465362 w 1492820"/>
                <a:gd name="connsiteY21" fmla="*/ 178147 h 371698"/>
                <a:gd name="connsiteX22" fmla="*/ 1475408 w 1492820"/>
                <a:gd name="connsiteY22" fmla="*/ 164083 h 371698"/>
                <a:gd name="connsiteX23" fmla="*/ 1484114 w 1492820"/>
                <a:gd name="connsiteY23" fmla="*/ 147340 h 371698"/>
                <a:gd name="connsiteX24" fmla="*/ 1489472 w 1492820"/>
                <a:gd name="connsiteY24" fmla="*/ 129927 h 371698"/>
                <a:gd name="connsiteX25" fmla="*/ 1492821 w 1492820"/>
                <a:gd name="connsiteY25" fmla="*/ 111175 h 371698"/>
                <a:gd name="connsiteX26" fmla="*/ 1492151 w 1492820"/>
                <a:gd name="connsiteY26" fmla="*/ 91753 h 371698"/>
                <a:gd name="connsiteX27" fmla="*/ 1488802 w 1492820"/>
                <a:gd name="connsiteY27" fmla="*/ 72330 h 371698"/>
                <a:gd name="connsiteX28" fmla="*/ 1482775 w 1492820"/>
                <a:gd name="connsiteY28" fmla="*/ 55587 h 371698"/>
                <a:gd name="connsiteX29" fmla="*/ 1474068 w 1492820"/>
                <a:gd name="connsiteY29" fmla="*/ 41523 h 371698"/>
                <a:gd name="connsiteX30" fmla="*/ 1464022 w 1492820"/>
                <a:gd name="connsiteY30" fmla="*/ 28798 h 371698"/>
                <a:gd name="connsiteX31" fmla="*/ 1439242 w 1492820"/>
                <a:gd name="connsiteY31" fmla="*/ 10716 h 371698"/>
                <a:gd name="connsiteX32" fmla="*/ 1425178 w 1492820"/>
                <a:gd name="connsiteY32" fmla="*/ 4688 h 371698"/>
                <a:gd name="connsiteX33" fmla="*/ 1396380 w 1492820"/>
                <a:gd name="connsiteY33" fmla="*/ 0 h 371698"/>
                <a:gd name="connsiteX34" fmla="*/ 1107058 w 1492820"/>
                <a:gd name="connsiteY34" fmla="*/ 30807 h 371698"/>
                <a:gd name="connsiteX35" fmla="*/ 565249 w 1492820"/>
                <a:gd name="connsiteY35" fmla="*/ 95101 h 371698"/>
                <a:gd name="connsiteX36" fmla="*/ 247799 w 1492820"/>
                <a:gd name="connsiteY36" fmla="*/ 135285 h 371698"/>
                <a:gd name="connsiteX37" fmla="*/ 95101 w 1492820"/>
                <a:gd name="connsiteY37" fmla="*/ 158056 h 37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92820" h="371698">
                  <a:moveTo>
                    <a:pt x="95101" y="158056"/>
                  </a:moveTo>
                  <a:lnTo>
                    <a:pt x="59606" y="174129"/>
                  </a:lnTo>
                  <a:lnTo>
                    <a:pt x="28798" y="197569"/>
                  </a:lnTo>
                  <a:lnTo>
                    <a:pt x="17413" y="211634"/>
                  </a:lnTo>
                  <a:lnTo>
                    <a:pt x="8037" y="227707"/>
                  </a:lnTo>
                  <a:lnTo>
                    <a:pt x="2009" y="244450"/>
                  </a:lnTo>
                  <a:lnTo>
                    <a:pt x="0" y="262533"/>
                  </a:lnTo>
                  <a:lnTo>
                    <a:pt x="1339" y="282625"/>
                  </a:lnTo>
                  <a:lnTo>
                    <a:pt x="7367" y="302716"/>
                  </a:lnTo>
                  <a:lnTo>
                    <a:pt x="14734" y="319460"/>
                  </a:lnTo>
                  <a:lnTo>
                    <a:pt x="24110" y="333524"/>
                  </a:lnTo>
                  <a:lnTo>
                    <a:pt x="36165" y="345579"/>
                  </a:lnTo>
                  <a:lnTo>
                    <a:pt x="49560" y="355625"/>
                  </a:lnTo>
                  <a:lnTo>
                    <a:pt x="64963" y="362992"/>
                  </a:lnTo>
                  <a:lnTo>
                    <a:pt x="98450" y="371029"/>
                  </a:lnTo>
                  <a:lnTo>
                    <a:pt x="117202" y="371698"/>
                  </a:lnTo>
                  <a:lnTo>
                    <a:pt x="269230" y="354955"/>
                  </a:lnTo>
                  <a:lnTo>
                    <a:pt x="1409105" y="211634"/>
                  </a:lnTo>
                  <a:lnTo>
                    <a:pt x="1424508" y="207615"/>
                  </a:lnTo>
                  <a:lnTo>
                    <a:pt x="1439242" y="200918"/>
                  </a:lnTo>
                  <a:lnTo>
                    <a:pt x="1453306" y="190872"/>
                  </a:lnTo>
                  <a:lnTo>
                    <a:pt x="1465362" y="178147"/>
                  </a:lnTo>
                  <a:lnTo>
                    <a:pt x="1475408" y="164083"/>
                  </a:lnTo>
                  <a:lnTo>
                    <a:pt x="1484114" y="147340"/>
                  </a:lnTo>
                  <a:lnTo>
                    <a:pt x="1489472" y="129927"/>
                  </a:lnTo>
                  <a:lnTo>
                    <a:pt x="1492821" y="111175"/>
                  </a:lnTo>
                  <a:lnTo>
                    <a:pt x="1492151" y="91753"/>
                  </a:lnTo>
                  <a:lnTo>
                    <a:pt x="1488802" y="72330"/>
                  </a:lnTo>
                  <a:lnTo>
                    <a:pt x="1482775" y="55587"/>
                  </a:lnTo>
                  <a:lnTo>
                    <a:pt x="1474068" y="41523"/>
                  </a:lnTo>
                  <a:lnTo>
                    <a:pt x="1464022" y="28798"/>
                  </a:lnTo>
                  <a:lnTo>
                    <a:pt x="1439242" y="10716"/>
                  </a:lnTo>
                  <a:lnTo>
                    <a:pt x="1425178" y="4688"/>
                  </a:lnTo>
                  <a:lnTo>
                    <a:pt x="1396380" y="0"/>
                  </a:lnTo>
                  <a:lnTo>
                    <a:pt x="1107058" y="30807"/>
                  </a:lnTo>
                  <a:lnTo>
                    <a:pt x="565249" y="95101"/>
                  </a:lnTo>
                  <a:lnTo>
                    <a:pt x="247799" y="135285"/>
                  </a:lnTo>
                  <a:lnTo>
                    <a:pt x="95101" y="158056"/>
                  </a:lnTo>
                  <a:close/>
                </a:path>
              </a:pathLst>
            </a:custGeom>
            <a:gradFill>
              <a:gsLst>
                <a:gs pos="0">
                  <a:srgbClr val="A8F2E6"/>
                </a:gs>
                <a:gs pos="50000">
                  <a:srgbClr val="5AF6DB"/>
                </a:gs>
                <a:gs pos="100000">
                  <a:srgbClr val="0DFBD0"/>
                </a:gs>
              </a:gsLst>
              <a:lin ang="19962376" scaled="1"/>
            </a:gradFill>
            <a:ln w="6697" cap="flat">
              <a:noFill/>
              <a:prstDash val="solid"/>
              <a:miter/>
            </a:ln>
          </p:spPr>
          <p:txBody>
            <a:bodyPr rtlCol="0" anchor="ctr"/>
            <a:lstStyle/>
            <a:p>
              <a:endParaRPr lang="zh-CN" altLang="en-US"/>
            </a:p>
          </p:txBody>
        </p:sp>
        <p:sp>
          <p:nvSpPr>
            <p:cNvPr id="135" name="任意多边形: 形状 134"/>
            <p:cNvSpPr/>
            <p:nvPr/>
          </p:nvSpPr>
          <p:spPr>
            <a:xfrm>
              <a:off x="5376713" y="841846"/>
              <a:ext cx="1492820" cy="371698"/>
            </a:xfrm>
            <a:custGeom>
              <a:avLst/>
              <a:gdLst>
                <a:gd name="connsiteX0" fmla="*/ 95101 w 1492820"/>
                <a:gd name="connsiteY0" fmla="*/ 158056 h 371698"/>
                <a:gd name="connsiteX1" fmla="*/ 59606 w 1492820"/>
                <a:gd name="connsiteY1" fmla="*/ 174129 h 371698"/>
                <a:gd name="connsiteX2" fmla="*/ 28798 w 1492820"/>
                <a:gd name="connsiteY2" fmla="*/ 197569 h 371698"/>
                <a:gd name="connsiteX3" fmla="*/ 17413 w 1492820"/>
                <a:gd name="connsiteY3" fmla="*/ 211634 h 371698"/>
                <a:gd name="connsiteX4" fmla="*/ 8037 w 1492820"/>
                <a:gd name="connsiteY4" fmla="*/ 227707 h 371698"/>
                <a:gd name="connsiteX5" fmla="*/ 2009 w 1492820"/>
                <a:gd name="connsiteY5" fmla="*/ 244450 h 371698"/>
                <a:gd name="connsiteX6" fmla="*/ 0 w 1492820"/>
                <a:gd name="connsiteY6" fmla="*/ 262533 h 371698"/>
                <a:gd name="connsiteX7" fmla="*/ 1339 w 1492820"/>
                <a:gd name="connsiteY7" fmla="*/ 282625 h 371698"/>
                <a:gd name="connsiteX8" fmla="*/ 7367 w 1492820"/>
                <a:gd name="connsiteY8" fmla="*/ 302716 h 371698"/>
                <a:gd name="connsiteX9" fmla="*/ 14734 w 1492820"/>
                <a:gd name="connsiteY9" fmla="*/ 319460 h 371698"/>
                <a:gd name="connsiteX10" fmla="*/ 24110 w 1492820"/>
                <a:gd name="connsiteY10" fmla="*/ 333524 h 371698"/>
                <a:gd name="connsiteX11" fmla="*/ 36165 w 1492820"/>
                <a:gd name="connsiteY11" fmla="*/ 345579 h 371698"/>
                <a:gd name="connsiteX12" fmla="*/ 49560 w 1492820"/>
                <a:gd name="connsiteY12" fmla="*/ 355625 h 371698"/>
                <a:gd name="connsiteX13" fmla="*/ 64963 w 1492820"/>
                <a:gd name="connsiteY13" fmla="*/ 362992 h 371698"/>
                <a:gd name="connsiteX14" fmla="*/ 98450 w 1492820"/>
                <a:gd name="connsiteY14" fmla="*/ 371029 h 371698"/>
                <a:gd name="connsiteX15" fmla="*/ 117202 w 1492820"/>
                <a:gd name="connsiteY15" fmla="*/ 371698 h 371698"/>
                <a:gd name="connsiteX16" fmla="*/ 269230 w 1492820"/>
                <a:gd name="connsiteY16" fmla="*/ 354285 h 371698"/>
                <a:gd name="connsiteX17" fmla="*/ 1409105 w 1492820"/>
                <a:gd name="connsiteY17" fmla="*/ 211634 h 371698"/>
                <a:gd name="connsiteX18" fmla="*/ 1424508 w 1492820"/>
                <a:gd name="connsiteY18" fmla="*/ 207615 h 371698"/>
                <a:gd name="connsiteX19" fmla="*/ 1439242 w 1492820"/>
                <a:gd name="connsiteY19" fmla="*/ 200918 h 371698"/>
                <a:gd name="connsiteX20" fmla="*/ 1453306 w 1492820"/>
                <a:gd name="connsiteY20" fmla="*/ 190872 h 371698"/>
                <a:gd name="connsiteX21" fmla="*/ 1465362 w 1492820"/>
                <a:gd name="connsiteY21" fmla="*/ 178147 h 371698"/>
                <a:gd name="connsiteX22" fmla="*/ 1475408 w 1492820"/>
                <a:gd name="connsiteY22" fmla="*/ 164083 h 371698"/>
                <a:gd name="connsiteX23" fmla="*/ 1484114 w 1492820"/>
                <a:gd name="connsiteY23" fmla="*/ 147340 h 371698"/>
                <a:gd name="connsiteX24" fmla="*/ 1490141 w 1492820"/>
                <a:gd name="connsiteY24" fmla="*/ 129927 h 371698"/>
                <a:gd name="connsiteX25" fmla="*/ 1492821 w 1492820"/>
                <a:gd name="connsiteY25" fmla="*/ 111175 h 371698"/>
                <a:gd name="connsiteX26" fmla="*/ 1492151 w 1492820"/>
                <a:gd name="connsiteY26" fmla="*/ 91753 h 371698"/>
                <a:gd name="connsiteX27" fmla="*/ 1488802 w 1492820"/>
                <a:gd name="connsiteY27" fmla="*/ 72330 h 371698"/>
                <a:gd name="connsiteX28" fmla="*/ 1482775 w 1492820"/>
                <a:gd name="connsiteY28" fmla="*/ 55587 h 371698"/>
                <a:gd name="connsiteX29" fmla="*/ 1474068 w 1492820"/>
                <a:gd name="connsiteY29" fmla="*/ 41523 h 371698"/>
                <a:gd name="connsiteX30" fmla="*/ 1464022 w 1492820"/>
                <a:gd name="connsiteY30" fmla="*/ 28798 h 371698"/>
                <a:gd name="connsiteX31" fmla="*/ 1439242 w 1492820"/>
                <a:gd name="connsiteY31" fmla="*/ 10716 h 371698"/>
                <a:gd name="connsiteX32" fmla="*/ 1425178 w 1492820"/>
                <a:gd name="connsiteY32" fmla="*/ 4688 h 371698"/>
                <a:gd name="connsiteX33" fmla="*/ 1396380 w 1492820"/>
                <a:gd name="connsiteY33" fmla="*/ 0 h 371698"/>
                <a:gd name="connsiteX34" fmla="*/ 1107058 w 1492820"/>
                <a:gd name="connsiteY34" fmla="*/ 30807 h 371698"/>
                <a:gd name="connsiteX35" fmla="*/ 565249 w 1492820"/>
                <a:gd name="connsiteY35" fmla="*/ 95101 h 371698"/>
                <a:gd name="connsiteX36" fmla="*/ 247799 w 1492820"/>
                <a:gd name="connsiteY36" fmla="*/ 135285 h 371698"/>
                <a:gd name="connsiteX37" fmla="*/ 95101 w 1492820"/>
                <a:gd name="connsiteY37" fmla="*/ 158056 h 37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92820" h="371698">
                  <a:moveTo>
                    <a:pt x="95101" y="158056"/>
                  </a:moveTo>
                  <a:lnTo>
                    <a:pt x="59606" y="174129"/>
                  </a:lnTo>
                  <a:lnTo>
                    <a:pt x="28798" y="197569"/>
                  </a:lnTo>
                  <a:lnTo>
                    <a:pt x="17413" y="211634"/>
                  </a:lnTo>
                  <a:lnTo>
                    <a:pt x="8037" y="227707"/>
                  </a:lnTo>
                  <a:lnTo>
                    <a:pt x="2009" y="244450"/>
                  </a:lnTo>
                  <a:lnTo>
                    <a:pt x="0" y="262533"/>
                  </a:lnTo>
                  <a:lnTo>
                    <a:pt x="1339" y="282625"/>
                  </a:lnTo>
                  <a:lnTo>
                    <a:pt x="7367" y="302716"/>
                  </a:lnTo>
                  <a:lnTo>
                    <a:pt x="14734" y="319460"/>
                  </a:lnTo>
                  <a:lnTo>
                    <a:pt x="24110" y="333524"/>
                  </a:lnTo>
                  <a:lnTo>
                    <a:pt x="36165" y="345579"/>
                  </a:lnTo>
                  <a:lnTo>
                    <a:pt x="49560" y="355625"/>
                  </a:lnTo>
                  <a:lnTo>
                    <a:pt x="64963" y="362992"/>
                  </a:lnTo>
                  <a:lnTo>
                    <a:pt x="98450" y="371029"/>
                  </a:lnTo>
                  <a:lnTo>
                    <a:pt x="117202" y="371698"/>
                  </a:lnTo>
                  <a:lnTo>
                    <a:pt x="269230" y="354285"/>
                  </a:lnTo>
                  <a:lnTo>
                    <a:pt x="1409105" y="211634"/>
                  </a:lnTo>
                  <a:lnTo>
                    <a:pt x="1424508" y="207615"/>
                  </a:lnTo>
                  <a:lnTo>
                    <a:pt x="1439242" y="200918"/>
                  </a:lnTo>
                  <a:lnTo>
                    <a:pt x="1453306" y="190872"/>
                  </a:lnTo>
                  <a:lnTo>
                    <a:pt x="1465362" y="178147"/>
                  </a:lnTo>
                  <a:lnTo>
                    <a:pt x="1475408" y="164083"/>
                  </a:lnTo>
                  <a:lnTo>
                    <a:pt x="1484114" y="147340"/>
                  </a:lnTo>
                  <a:lnTo>
                    <a:pt x="1490141" y="129927"/>
                  </a:lnTo>
                  <a:lnTo>
                    <a:pt x="1492821" y="111175"/>
                  </a:lnTo>
                  <a:lnTo>
                    <a:pt x="1492151" y="91753"/>
                  </a:lnTo>
                  <a:lnTo>
                    <a:pt x="1488802" y="72330"/>
                  </a:lnTo>
                  <a:lnTo>
                    <a:pt x="1482775" y="55587"/>
                  </a:lnTo>
                  <a:lnTo>
                    <a:pt x="1474068" y="41523"/>
                  </a:lnTo>
                  <a:lnTo>
                    <a:pt x="1464022" y="28798"/>
                  </a:lnTo>
                  <a:lnTo>
                    <a:pt x="1439242" y="10716"/>
                  </a:lnTo>
                  <a:lnTo>
                    <a:pt x="1425178" y="4688"/>
                  </a:lnTo>
                  <a:lnTo>
                    <a:pt x="1396380" y="0"/>
                  </a:lnTo>
                  <a:lnTo>
                    <a:pt x="1107058" y="30807"/>
                  </a:lnTo>
                  <a:lnTo>
                    <a:pt x="565249" y="95101"/>
                  </a:lnTo>
                  <a:lnTo>
                    <a:pt x="247799" y="135285"/>
                  </a:lnTo>
                  <a:lnTo>
                    <a:pt x="95101" y="158056"/>
                  </a:lnTo>
                  <a:close/>
                </a:path>
              </a:pathLst>
            </a:custGeom>
            <a:solidFill>
              <a:schemeClr val="accent2">
                <a:lumMod val="40000"/>
                <a:lumOff val="60000"/>
              </a:schemeClr>
            </a:solidFill>
            <a:ln w="6697" cap="flat">
              <a:noFill/>
              <a:prstDash val="solid"/>
              <a:miter/>
            </a:ln>
          </p:spPr>
          <p:txBody>
            <a:bodyPr rtlCol="0" anchor="ctr"/>
            <a:lstStyle/>
            <a:p>
              <a:endParaRPr lang="zh-CN" altLang="en-US"/>
            </a:p>
          </p:txBody>
        </p:sp>
        <p:sp>
          <p:nvSpPr>
            <p:cNvPr id="136" name="任意多边形: 形状 135"/>
            <p:cNvSpPr/>
            <p:nvPr/>
          </p:nvSpPr>
          <p:spPr>
            <a:xfrm>
              <a:off x="5078015" y="1075580"/>
              <a:ext cx="1906041" cy="1822995"/>
            </a:xfrm>
            <a:custGeom>
              <a:avLst/>
              <a:gdLst>
                <a:gd name="connsiteX0" fmla="*/ 178147 w 1906041"/>
                <a:gd name="connsiteY0" fmla="*/ 1738610 h 1822995"/>
                <a:gd name="connsiteX1" fmla="*/ 178147 w 1906041"/>
                <a:gd name="connsiteY1" fmla="*/ 1040085 h 1822995"/>
                <a:gd name="connsiteX2" fmla="*/ 391790 w 1906041"/>
                <a:gd name="connsiteY2" fmla="*/ 1001241 h 1822995"/>
                <a:gd name="connsiteX3" fmla="*/ 392460 w 1906041"/>
                <a:gd name="connsiteY3" fmla="*/ 1428527 h 1822995"/>
                <a:gd name="connsiteX4" fmla="*/ 395808 w 1906041"/>
                <a:gd name="connsiteY4" fmla="*/ 1443261 h 1822995"/>
                <a:gd name="connsiteX5" fmla="*/ 400496 w 1906041"/>
                <a:gd name="connsiteY5" fmla="*/ 1454646 h 1822995"/>
                <a:gd name="connsiteX6" fmla="*/ 415900 w 1906041"/>
                <a:gd name="connsiteY6" fmla="*/ 1471389 h 1822995"/>
                <a:gd name="connsiteX7" fmla="*/ 425946 w 1906041"/>
                <a:gd name="connsiteY7" fmla="*/ 1476077 h 1822995"/>
                <a:gd name="connsiteX8" fmla="*/ 442689 w 1906041"/>
                <a:gd name="connsiteY8" fmla="*/ 1480096 h 1822995"/>
                <a:gd name="connsiteX9" fmla="*/ 482203 w 1906041"/>
                <a:gd name="connsiteY9" fmla="*/ 1480766 h 1822995"/>
                <a:gd name="connsiteX10" fmla="*/ 1446609 w 1906041"/>
                <a:gd name="connsiteY10" fmla="*/ 1353517 h 1822995"/>
                <a:gd name="connsiteX11" fmla="*/ 1487463 w 1906041"/>
                <a:gd name="connsiteY11" fmla="*/ 1342802 h 1822995"/>
                <a:gd name="connsiteX12" fmla="*/ 1500188 w 1906041"/>
                <a:gd name="connsiteY12" fmla="*/ 1336105 h 1822995"/>
                <a:gd name="connsiteX13" fmla="*/ 1520949 w 1906041"/>
                <a:gd name="connsiteY13" fmla="*/ 1318022 h 1822995"/>
                <a:gd name="connsiteX14" fmla="*/ 1533004 w 1906041"/>
                <a:gd name="connsiteY14" fmla="*/ 1291233 h 1822995"/>
                <a:gd name="connsiteX15" fmla="*/ 1535683 w 1906041"/>
                <a:gd name="connsiteY15" fmla="*/ 1275159 h 1822995"/>
                <a:gd name="connsiteX16" fmla="*/ 1536353 w 1906041"/>
                <a:gd name="connsiteY16" fmla="*/ 853232 h 1822995"/>
                <a:gd name="connsiteX17" fmla="*/ 1741959 w 1906041"/>
                <a:gd name="connsiteY17" fmla="*/ 853232 h 1822995"/>
                <a:gd name="connsiteX18" fmla="*/ 1842418 w 1906041"/>
                <a:gd name="connsiteY18" fmla="*/ 902791 h 1822995"/>
                <a:gd name="connsiteX19" fmla="*/ 1790849 w 1906041"/>
                <a:gd name="connsiteY19" fmla="*/ 1189434 h 1822995"/>
                <a:gd name="connsiteX20" fmla="*/ 1756693 w 1906041"/>
                <a:gd name="connsiteY20" fmla="*/ 1401068 h 1822995"/>
                <a:gd name="connsiteX21" fmla="*/ 1745307 w 1906041"/>
                <a:gd name="connsiteY21" fmla="*/ 1481435 h 1822995"/>
                <a:gd name="connsiteX22" fmla="*/ 1741289 w 1906041"/>
                <a:gd name="connsiteY22" fmla="*/ 1550417 h 1822995"/>
                <a:gd name="connsiteX23" fmla="*/ 1738610 w 1906041"/>
                <a:gd name="connsiteY23" fmla="*/ 1568500 h 1822995"/>
                <a:gd name="connsiteX24" fmla="*/ 1732583 w 1906041"/>
                <a:gd name="connsiteY24" fmla="*/ 1583903 h 1822995"/>
                <a:gd name="connsiteX25" fmla="*/ 1715840 w 1906041"/>
                <a:gd name="connsiteY25" fmla="*/ 1611362 h 1822995"/>
                <a:gd name="connsiteX26" fmla="*/ 1689051 w 1906041"/>
                <a:gd name="connsiteY26" fmla="*/ 1634803 h 1822995"/>
                <a:gd name="connsiteX27" fmla="*/ 1672307 w 1906041"/>
                <a:gd name="connsiteY27" fmla="*/ 1644179 h 1822995"/>
                <a:gd name="connsiteX28" fmla="*/ 1642170 w 1906041"/>
                <a:gd name="connsiteY28" fmla="*/ 1654225 h 1822995"/>
                <a:gd name="connsiteX29" fmla="*/ 1597967 w 1906041"/>
                <a:gd name="connsiteY29" fmla="*/ 1660252 h 1822995"/>
                <a:gd name="connsiteX30" fmla="*/ 300037 w 1906041"/>
                <a:gd name="connsiteY30" fmla="*/ 1822996 h 1822995"/>
                <a:gd name="connsiteX31" fmla="*/ 268560 w 1906041"/>
                <a:gd name="connsiteY31" fmla="*/ 1822326 h 1822995"/>
                <a:gd name="connsiteX32" fmla="*/ 249808 w 1906041"/>
                <a:gd name="connsiteY32" fmla="*/ 1818977 h 1822995"/>
                <a:gd name="connsiteX33" fmla="*/ 231725 w 1906041"/>
                <a:gd name="connsiteY33" fmla="*/ 1813620 h 1822995"/>
                <a:gd name="connsiteX34" fmla="*/ 214982 w 1906041"/>
                <a:gd name="connsiteY34" fmla="*/ 1805583 h 1822995"/>
                <a:gd name="connsiteX35" fmla="*/ 195560 w 1906041"/>
                <a:gd name="connsiteY35" fmla="*/ 1789509 h 1822995"/>
                <a:gd name="connsiteX36" fmla="*/ 188193 w 1906041"/>
                <a:gd name="connsiteY36" fmla="*/ 1779463 h 1822995"/>
                <a:gd name="connsiteX37" fmla="*/ 179487 w 1906041"/>
                <a:gd name="connsiteY37" fmla="*/ 1754684 h 1822995"/>
                <a:gd name="connsiteX38" fmla="*/ 178147 w 1906041"/>
                <a:gd name="connsiteY38" fmla="*/ 1738610 h 1822995"/>
                <a:gd name="connsiteX39" fmla="*/ 117202 w 1906041"/>
                <a:gd name="connsiteY39" fmla="*/ 951012 h 1822995"/>
                <a:gd name="connsiteX40" fmla="*/ 95101 w 1906041"/>
                <a:gd name="connsiteY40" fmla="*/ 940296 h 1822995"/>
                <a:gd name="connsiteX41" fmla="*/ 75679 w 1906041"/>
                <a:gd name="connsiteY41" fmla="*/ 928241 h 1822995"/>
                <a:gd name="connsiteX42" fmla="*/ 59606 w 1906041"/>
                <a:gd name="connsiteY42" fmla="*/ 914177 h 1822995"/>
                <a:gd name="connsiteX43" fmla="*/ 44872 w 1906041"/>
                <a:gd name="connsiteY43" fmla="*/ 897434 h 1822995"/>
                <a:gd name="connsiteX44" fmla="*/ 22771 w 1906041"/>
                <a:gd name="connsiteY44" fmla="*/ 861268 h 1822995"/>
                <a:gd name="connsiteX45" fmla="*/ 11385 w 1906041"/>
                <a:gd name="connsiteY45" fmla="*/ 831800 h 1822995"/>
                <a:gd name="connsiteX46" fmla="*/ 4018 w 1906041"/>
                <a:gd name="connsiteY46" fmla="*/ 803002 h 1822995"/>
                <a:gd name="connsiteX47" fmla="*/ 0 w 1906041"/>
                <a:gd name="connsiteY47" fmla="*/ 774204 h 1822995"/>
                <a:gd name="connsiteX48" fmla="*/ 670 w 1906041"/>
                <a:gd name="connsiteY48" fmla="*/ 724644 h 1822995"/>
                <a:gd name="connsiteX49" fmla="*/ 3349 w 1906041"/>
                <a:gd name="connsiteY49" fmla="*/ 707901 h 1822995"/>
                <a:gd name="connsiteX50" fmla="*/ 16743 w 1906041"/>
                <a:gd name="connsiteY50" fmla="*/ 663029 h 1822995"/>
                <a:gd name="connsiteX51" fmla="*/ 164753 w 1906041"/>
                <a:gd name="connsiteY51" fmla="*/ 192881 h 1822995"/>
                <a:gd name="connsiteX52" fmla="*/ 1755353 w 1906041"/>
                <a:gd name="connsiteY52" fmla="*/ 0 h 1822995"/>
                <a:gd name="connsiteX53" fmla="*/ 1845097 w 1906041"/>
                <a:gd name="connsiteY53" fmla="*/ 67642 h 1822995"/>
                <a:gd name="connsiteX54" fmla="*/ 1863179 w 1906041"/>
                <a:gd name="connsiteY54" fmla="*/ 142652 h 1822995"/>
                <a:gd name="connsiteX55" fmla="*/ 1877244 w 1906041"/>
                <a:gd name="connsiteY55" fmla="*/ 230386 h 1822995"/>
                <a:gd name="connsiteX56" fmla="*/ 1906042 w 1906041"/>
                <a:gd name="connsiteY56" fmla="*/ 502295 h 1822995"/>
                <a:gd name="connsiteX57" fmla="*/ 1904033 w 1906041"/>
                <a:gd name="connsiteY57" fmla="*/ 547167 h 1822995"/>
                <a:gd name="connsiteX58" fmla="*/ 1898675 w 1906041"/>
                <a:gd name="connsiteY58" fmla="*/ 577304 h 1822995"/>
                <a:gd name="connsiteX59" fmla="*/ 1890638 w 1906041"/>
                <a:gd name="connsiteY59" fmla="*/ 608112 h 1822995"/>
                <a:gd name="connsiteX60" fmla="*/ 1868537 w 1906041"/>
                <a:gd name="connsiteY60" fmla="*/ 664369 h 1822995"/>
                <a:gd name="connsiteX61" fmla="*/ 1840409 w 1906041"/>
                <a:gd name="connsiteY61" fmla="*/ 707901 h 1822995"/>
                <a:gd name="connsiteX62" fmla="*/ 1822996 w 1906041"/>
                <a:gd name="connsiteY62" fmla="*/ 727993 h 1822995"/>
                <a:gd name="connsiteX63" fmla="*/ 1802904 w 1906041"/>
                <a:gd name="connsiteY63" fmla="*/ 746075 h 1822995"/>
                <a:gd name="connsiteX64" fmla="*/ 1778794 w 1906041"/>
                <a:gd name="connsiteY64" fmla="*/ 763488 h 1822995"/>
                <a:gd name="connsiteX65" fmla="*/ 1753344 w 1906041"/>
                <a:gd name="connsiteY65" fmla="*/ 777553 h 1822995"/>
                <a:gd name="connsiteX66" fmla="*/ 1723876 w 1906041"/>
                <a:gd name="connsiteY66" fmla="*/ 789608 h 1822995"/>
                <a:gd name="connsiteX67" fmla="*/ 1689720 w 1906041"/>
                <a:gd name="connsiteY67" fmla="*/ 798314 h 1822995"/>
                <a:gd name="connsiteX68" fmla="*/ 1662261 w 1906041"/>
                <a:gd name="connsiteY68" fmla="*/ 802332 h 1822995"/>
                <a:gd name="connsiteX69" fmla="*/ 1638151 w 1906041"/>
                <a:gd name="connsiteY69" fmla="*/ 803002 h 1822995"/>
                <a:gd name="connsiteX70" fmla="*/ 1616050 w 1906041"/>
                <a:gd name="connsiteY70" fmla="*/ 799654 h 1822995"/>
                <a:gd name="connsiteX71" fmla="*/ 1594619 w 1906041"/>
                <a:gd name="connsiteY71" fmla="*/ 794296 h 1822995"/>
                <a:gd name="connsiteX72" fmla="*/ 1575867 w 1906041"/>
                <a:gd name="connsiteY72" fmla="*/ 786259 h 1822995"/>
                <a:gd name="connsiteX73" fmla="*/ 1558454 w 1906041"/>
                <a:gd name="connsiteY73" fmla="*/ 776213 h 1822995"/>
                <a:gd name="connsiteX74" fmla="*/ 1526977 w 1906041"/>
                <a:gd name="connsiteY74" fmla="*/ 750094 h 1822995"/>
                <a:gd name="connsiteX75" fmla="*/ 1496169 w 1906041"/>
                <a:gd name="connsiteY75" fmla="*/ 710580 h 1822995"/>
                <a:gd name="connsiteX76" fmla="*/ 1482105 w 1906041"/>
                <a:gd name="connsiteY76" fmla="*/ 685800 h 1822995"/>
                <a:gd name="connsiteX77" fmla="*/ 1467371 w 1906041"/>
                <a:gd name="connsiteY77" fmla="*/ 654323 h 1822995"/>
                <a:gd name="connsiteX78" fmla="*/ 1438573 w 1906041"/>
                <a:gd name="connsiteY78" fmla="*/ 569268 h 1822995"/>
                <a:gd name="connsiteX79" fmla="*/ 1423839 w 1906041"/>
                <a:gd name="connsiteY79" fmla="*/ 615479 h 1822995"/>
                <a:gd name="connsiteX80" fmla="*/ 1397719 w 1906041"/>
                <a:gd name="connsiteY80" fmla="*/ 676424 h 1822995"/>
                <a:gd name="connsiteX81" fmla="*/ 1378967 w 1906041"/>
                <a:gd name="connsiteY81" fmla="*/ 710580 h 1822995"/>
                <a:gd name="connsiteX82" fmla="*/ 1348160 w 1906041"/>
                <a:gd name="connsiteY82" fmla="*/ 754782 h 1822995"/>
                <a:gd name="connsiteX83" fmla="*/ 1309315 w 1906041"/>
                <a:gd name="connsiteY83" fmla="*/ 796305 h 1822995"/>
                <a:gd name="connsiteX84" fmla="*/ 1287215 w 1906041"/>
                <a:gd name="connsiteY84" fmla="*/ 813718 h 1822995"/>
                <a:gd name="connsiteX85" fmla="*/ 1262435 w 1906041"/>
                <a:gd name="connsiteY85" fmla="*/ 829121 h 1822995"/>
                <a:gd name="connsiteX86" fmla="*/ 1236315 w 1906041"/>
                <a:gd name="connsiteY86" fmla="*/ 841177 h 1822995"/>
                <a:gd name="connsiteX87" fmla="*/ 1208187 w 1906041"/>
                <a:gd name="connsiteY87" fmla="*/ 849883 h 1822995"/>
                <a:gd name="connsiteX88" fmla="*/ 1176040 w 1906041"/>
                <a:gd name="connsiteY88" fmla="*/ 854571 h 1822995"/>
                <a:gd name="connsiteX89" fmla="*/ 1129159 w 1906041"/>
                <a:gd name="connsiteY89" fmla="*/ 853232 h 1822995"/>
                <a:gd name="connsiteX90" fmla="*/ 1091654 w 1906041"/>
                <a:gd name="connsiteY90" fmla="*/ 843186 h 1822995"/>
                <a:gd name="connsiteX91" fmla="*/ 1068883 w 1906041"/>
                <a:gd name="connsiteY91" fmla="*/ 831131 h 1822995"/>
                <a:gd name="connsiteX92" fmla="*/ 1049462 w 1906041"/>
                <a:gd name="connsiteY92" fmla="*/ 817066 h 1822995"/>
                <a:gd name="connsiteX93" fmla="*/ 1032049 w 1906041"/>
                <a:gd name="connsiteY93" fmla="*/ 800993 h 1822995"/>
                <a:gd name="connsiteX94" fmla="*/ 1017315 w 1906041"/>
                <a:gd name="connsiteY94" fmla="*/ 782910 h 1822995"/>
                <a:gd name="connsiteX95" fmla="*/ 993874 w 1906041"/>
                <a:gd name="connsiteY95" fmla="*/ 744066 h 1822995"/>
                <a:gd name="connsiteX96" fmla="*/ 973113 w 1906041"/>
                <a:gd name="connsiteY96" fmla="*/ 689818 h 1822995"/>
                <a:gd name="connsiteX97" fmla="*/ 959049 w 1906041"/>
                <a:gd name="connsiteY97" fmla="*/ 632892 h 1822995"/>
                <a:gd name="connsiteX98" fmla="*/ 928241 w 1906041"/>
                <a:gd name="connsiteY98" fmla="*/ 713929 h 1822995"/>
                <a:gd name="connsiteX99" fmla="*/ 910828 w 1906041"/>
                <a:gd name="connsiteY99" fmla="*/ 752773 h 1822995"/>
                <a:gd name="connsiteX100" fmla="*/ 891406 w 1906041"/>
                <a:gd name="connsiteY100" fmla="*/ 788938 h 1822995"/>
                <a:gd name="connsiteX101" fmla="*/ 876002 w 1906041"/>
                <a:gd name="connsiteY101" fmla="*/ 811039 h 1822995"/>
                <a:gd name="connsiteX102" fmla="*/ 841177 w 1906041"/>
                <a:gd name="connsiteY102" fmla="*/ 850553 h 1822995"/>
                <a:gd name="connsiteX103" fmla="*/ 821085 w 1906041"/>
                <a:gd name="connsiteY103" fmla="*/ 866626 h 1822995"/>
                <a:gd name="connsiteX104" fmla="*/ 797644 w 1906041"/>
                <a:gd name="connsiteY104" fmla="*/ 880690 h 1822995"/>
                <a:gd name="connsiteX105" fmla="*/ 771525 w 1906041"/>
                <a:gd name="connsiteY105" fmla="*/ 892745 h 1822995"/>
                <a:gd name="connsiteX106" fmla="*/ 744066 w 1906041"/>
                <a:gd name="connsiteY106" fmla="*/ 900782 h 1822995"/>
                <a:gd name="connsiteX107" fmla="*/ 712589 w 1906041"/>
                <a:gd name="connsiteY107" fmla="*/ 906140 h 1822995"/>
                <a:gd name="connsiteX108" fmla="*/ 675754 w 1906041"/>
                <a:gd name="connsiteY108" fmla="*/ 908149 h 1822995"/>
                <a:gd name="connsiteX109" fmla="*/ 645616 w 1906041"/>
                <a:gd name="connsiteY109" fmla="*/ 906140 h 1822995"/>
                <a:gd name="connsiteX110" fmla="*/ 619497 w 1906041"/>
                <a:gd name="connsiteY110" fmla="*/ 900112 h 1822995"/>
                <a:gd name="connsiteX111" fmla="*/ 596726 w 1906041"/>
                <a:gd name="connsiteY111" fmla="*/ 891406 h 1822995"/>
                <a:gd name="connsiteX112" fmla="*/ 575965 w 1906041"/>
                <a:gd name="connsiteY112" fmla="*/ 880021 h 1822995"/>
                <a:gd name="connsiteX113" fmla="*/ 557882 w 1906041"/>
                <a:gd name="connsiteY113" fmla="*/ 865956 h 1822995"/>
                <a:gd name="connsiteX114" fmla="*/ 541809 w 1906041"/>
                <a:gd name="connsiteY114" fmla="*/ 850553 h 1822995"/>
                <a:gd name="connsiteX115" fmla="*/ 528414 w 1906041"/>
                <a:gd name="connsiteY115" fmla="*/ 833140 h 1822995"/>
                <a:gd name="connsiteX116" fmla="*/ 506983 w 1906041"/>
                <a:gd name="connsiteY116" fmla="*/ 796975 h 1822995"/>
                <a:gd name="connsiteX117" fmla="*/ 487561 w 1906041"/>
                <a:gd name="connsiteY117" fmla="*/ 744066 h 1822995"/>
                <a:gd name="connsiteX118" fmla="*/ 477515 w 1906041"/>
                <a:gd name="connsiteY118" fmla="*/ 686470 h 1822995"/>
                <a:gd name="connsiteX119" fmla="*/ 448717 w 1906041"/>
                <a:gd name="connsiteY119" fmla="*/ 774874 h 1822995"/>
                <a:gd name="connsiteX120" fmla="*/ 421928 w 1906041"/>
                <a:gd name="connsiteY120" fmla="*/ 837158 h 1822995"/>
                <a:gd name="connsiteX121" fmla="*/ 405854 w 1906041"/>
                <a:gd name="connsiteY121" fmla="*/ 867966 h 1822995"/>
                <a:gd name="connsiteX122" fmla="*/ 393130 w 1906041"/>
                <a:gd name="connsiteY122" fmla="*/ 886718 h 1822995"/>
                <a:gd name="connsiteX123" fmla="*/ 377726 w 1906041"/>
                <a:gd name="connsiteY123" fmla="*/ 904131 h 1822995"/>
                <a:gd name="connsiteX124" fmla="*/ 358973 w 1906041"/>
                <a:gd name="connsiteY124" fmla="*/ 920204 h 1822995"/>
                <a:gd name="connsiteX125" fmla="*/ 338882 w 1906041"/>
                <a:gd name="connsiteY125" fmla="*/ 933599 h 1822995"/>
                <a:gd name="connsiteX126" fmla="*/ 316111 w 1906041"/>
                <a:gd name="connsiteY126" fmla="*/ 944984 h 1822995"/>
                <a:gd name="connsiteX127" fmla="*/ 291331 w 1906041"/>
                <a:gd name="connsiteY127" fmla="*/ 954360 h 1822995"/>
                <a:gd name="connsiteX128" fmla="*/ 265212 w 1906041"/>
                <a:gd name="connsiteY128" fmla="*/ 961727 h 1822995"/>
                <a:gd name="connsiteX129" fmla="*/ 238423 w 1906041"/>
                <a:gd name="connsiteY129" fmla="*/ 965746 h 1822995"/>
                <a:gd name="connsiteX130" fmla="*/ 209624 w 1906041"/>
                <a:gd name="connsiteY130" fmla="*/ 967085 h 1822995"/>
                <a:gd name="connsiteX131" fmla="*/ 178147 w 1906041"/>
                <a:gd name="connsiteY131" fmla="*/ 965076 h 1822995"/>
                <a:gd name="connsiteX132" fmla="*/ 147340 w 1906041"/>
                <a:gd name="connsiteY132" fmla="*/ 959718 h 1822995"/>
                <a:gd name="connsiteX133" fmla="*/ 117202 w 1906041"/>
                <a:gd name="connsiteY133" fmla="*/ 951012 h 182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906041" h="1822995">
                  <a:moveTo>
                    <a:pt x="178147" y="1738610"/>
                  </a:moveTo>
                  <a:lnTo>
                    <a:pt x="178147" y="1040085"/>
                  </a:lnTo>
                  <a:lnTo>
                    <a:pt x="391790" y="1001241"/>
                  </a:lnTo>
                  <a:lnTo>
                    <a:pt x="392460" y="1428527"/>
                  </a:lnTo>
                  <a:lnTo>
                    <a:pt x="395808" y="1443261"/>
                  </a:lnTo>
                  <a:lnTo>
                    <a:pt x="400496" y="1454646"/>
                  </a:lnTo>
                  <a:lnTo>
                    <a:pt x="415900" y="1471389"/>
                  </a:lnTo>
                  <a:lnTo>
                    <a:pt x="425946" y="1476077"/>
                  </a:lnTo>
                  <a:lnTo>
                    <a:pt x="442689" y="1480096"/>
                  </a:lnTo>
                  <a:lnTo>
                    <a:pt x="482203" y="1480766"/>
                  </a:lnTo>
                  <a:lnTo>
                    <a:pt x="1446609" y="1353517"/>
                  </a:lnTo>
                  <a:lnTo>
                    <a:pt x="1487463" y="1342802"/>
                  </a:lnTo>
                  <a:lnTo>
                    <a:pt x="1500188" y="1336105"/>
                  </a:lnTo>
                  <a:lnTo>
                    <a:pt x="1520949" y="1318022"/>
                  </a:lnTo>
                  <a:lnTo>
                    <a:pt x="1533004" y="1291233"/>
                  </a:lnTo>
                  <a:lnTo>
                    <a:pt x="1535683" y="1275159"/>
                  </a:lnTo>
                  <a:lnTo>
                    <a:pt x="1536353" y="853232"/>
                  </a:lnTo>
                  <a:lnTo>
                    <a:pt x="1741959" y="853232"/>
                  </a:lnTo>
                  <a:lnTo>
                    <a:pt x="1842418" y="902791"/>
                  </a:lnTo>
                  <a:lnTo>
                    <a:pt x="1790849" y="1189434"/>
                  </a:lnTo>
                  <a:lnTo>
                    <a:pt x="1756693" y="1401068"/>
                  </a:lnTo>
                  <a:lnTo>
                    <a:pt x="1745307" y="1481435"/>
                  </a:lnTo>
                  <a:lnTo>
                    <a:pt x="1741289" y="1550417"/>
                  </a:lnTo>
                  <a:lnTo>
                    <a:pt x="1738610" y="1568500"/>
                  </a:lnTo>
                  <a:lnTo>
                    <a:pt x="1732583" y="1583903"/>
                  </a:lnTo>
                  <a:lnTo>
                    <a:pt x="1715840" y="1611362"/>
                  </a:lnTo>
                  <a:lnTo>
                    <a:pt x="1689051" y="1634803"/>
                  </a:lnTo>
                  <a:lnTo>
                    <a:pt x="1672307" y="1644179"/>
                  </a:lnTo>
                  <a:lnTo>
                    <a:pt x="1642170" y="1654225"/>
                  </a:lnTo>
                  <a:lnTo>
                    <a:pt x="1597967" y="1660252"/>
                  </a:lnTo>
                  <a:lnTo>
                    <a:pt x="300037" y="1822996"/>
                  </a:lnTo>
                  <a:lnTo>
                    <a:pt x="268560" y="1822326"/>
                  </a:lnTo>
                  <a:lnTo>
                    <a:pt x="249808" y="1818977"/>
                  </a:lnTo>
                  <a:lnTo>
                    <a:pt x="231725" y="1813620"/>
                  </a:lnTo>
                  <a:lnTo>
                    <a:pt x="214982" y="1805583"/>
                  </a:lnTo>
                  <a:lnTo>
                    <a:pt x="195560" y="1789509"/>
                  </a:lnTo>
                  <a:lnTo>
                    <a:pt x="188193" y="1779463"/>
                  </a:lnTo>
                  <a:lnTo>
                    <a:pt x="179487" y="1754684"/>
                  </a:lnTo>
                  <a:lnTo>
                    <a:pt x="178147" y="1738610"/>
                  </a:lnTo>
                  <a:close/>
                  <a:moveTo>
                    <a:pt x="117202" y="951012"/>
                  </a:moveTo>
                  <a:lnTo>
                    <a:pt x="95101" y="940296"/>
                  </a:lnTo>
                  <a:lnTo>
                    <a:pt x="75679" y="928241"/>
                  </a:lnTo>
                  <a:lnTo>
                    <a:pt x="59606" y="914177"/>
                  </a:lnTo>
                  <a:lnTo>
                    <a:pt x="44872" y="897434"/>
                  </a:lnTo>
                  <a:lnTo>
                    <a:pt x="22771" y="861268"/>
                  </a:lnTo>
                  <a:lnTo>
                    <a:pt x="11385" y="831800"/>
                  </a:lnTo>
                  <a:lnTo>
                    <a:pt x="4018" y="803002"/>
                  </a:lnTo>
                  <a:lnTo>
                    <a:pt x="0" y="774204"/>
                  </a:lnTo>
                  <a:lnTo>
                    <a:pt x="670" y="724644"/>
                  </a:lnTo>
                  <a:lnTo>
                    <a:pt x="3349" y="707901"/>
                  </a:lnTo>
                  <a:lnTo>
                    <a:pt x="16743" y="663029"/>
                  </a:lnTo>
                  <a:lnTo>
                    <a:pt x="164753" y="192881"/>
                  </a:lnTo>
                  <a:lnTo>
                    <a:pt x="1755353" y="0"/>
                  </a:lnTo>
                  <a:lnTo>
                    <a:pt x="1845097" y="67642"/>
                  </a:lnTo>
                  <a:lnTo>
                    <a:pt x="1863179" y="142652"/>
                  </a:lnTo>
                  <a:lnTo>
                    <a:pt x="1877244" y="230386"/>
                  </a:lnTo>
                  <a:lnTo>
                    <a:pt x="1906042" y="502295"/>
                  </a:lnTo>
                  <a:lnTo>
                    <a:pt x="1904033" y="547167"/>
                  </a:lnTo>
                  <a:lnTo>
                    <a:pt x="1898675" y="577304"/>
                  </a:lnTo>
                  <a:lnTo>
                    <a:pt x="1890638" y="608112"/>
                  </a:lnTo>
                  <a:lnTo>
                    <a:pt x="1868537" y="664369"/>
                  </a:lnTo>
                  <a:lnTo>
                    <a:pt x="1840409" y="707901"/>
                  </a:lnTo>
                  <a:lnTo>
                    <a:pt x="1822996" y="727993"/>
                  </a:lnTo>
                  <a:lnTo>
                    <a:pt x="1802904" y="746075"/>
                  </a:lnTo>
                  <a:lnTo>
                    <a:pt x="1778794" y="763488"/>
                  </a:lnTo>
                  <a:lnTo>
                    <a:pt x="1753344" y="777553"/>
                  </a:lnTo>
                  <a:lnTo>
                    <a:pt x="1723876" y="789608"/>
                  </a:lnTo>
                  <a:lnTo>
                    <a:pt x="1689720" y="798314"/>
                  </a:lnTo>
                  <a:lnTo>
                    <a:pt x="1662261" y="802332"/>
                  </a:lnTo>
                  <a:lnTo>
                    <a:pt x="1638151" y="803002"/>
                  </a:lnTo>
                  <a:lnTo>
                    <a:pt x="1616050" y="799654"/>
                  </a:lnTo>
                  <a:lnTo>
                    <a:pt x="1594619" y="794296"/>
                  </a:lnTo>
                  <a:lnTo>
                    <a:pt x="1575867" y="786259"/>
                  </a:lnTo>
                  <a:lnTo>
                    <a:pt x="1558454" y="776213"/>
                  </a:lnTo>
                  <a:lnTo>
                    <a:pt x="1526977" y="750094"/>
                  </a:lnTo>
                  <a:lnTo>
                    <a:pt x="1496169" y="710580"/>
                  </a:lnTo>
                  <a:lnTo>
                    <a:pt x="1482105" y="685800"/>
                  </a:lnTo>
                  <a:lnTo>
                    <a:pt x="1467371" y="654323"/>
                  </a:lnTo>
                  <a:lnTo>
                    <a:pt x="1438573" y="569268"/>
                  </a:lnTo>
                  <a:lnTo>
                    <a:pt x="1423839" y="615479"/>
                  </a:lnTo>
                  <a:lnTo>
                    <a:pt x="1397719" y="676424"/>
                  </a:lnTo>
                  <a:lnTo>
                    <a:pt x="1378967" y="710580"/>
                  </a:lnTo>
                  <a:lnTo>
                    <a:pt x="1348160" y="754782"/>
                  </a:lnTo>
                  <a:lnTo>
                    <a:pt x="1309315" y="796305"/>
                  </a:lnTo>
                  <a:lnTo>
                    <a:pt x="1287215" y="813718"/>
                  </a:lnTo>
                  <a:lnTo>
                    <a:pt x="1262435" y="829121"/>
                  </a:lnTo>
                  <a:lnTo>
                    <a:pt x="1236315" y="841177"/>
                  </a:lnTo>
                  <a:lnTo>
                    <a:pt x="1208187" y="849883"/>
                  </a:lnTo>
                  <a:lnTo>
                    <a:pt x="1176040" y="854571"/>
                  </a:lnTo>
                  <a:lnTo>
                    <a:pt x="1129159" y="853232"/>
                  </a:lnTo>
                  <a:lnTo>
                    <a:pt x="1091654" y="843186"/>
                  </a:lnTo>
                  <a:lnTo>
                    <a:pt x="1068883" y="831131"/>
                  </a:lnTo>
                  <a:lnTo>
                    <a:pt x="1049462" y="817066"/>
                  </a:lnTo>
                  <a:lnTo>
                    <a:pt x="1032049" y="800993"/>
                  </a:lnTo>
                  <a:lnTo>
                    <a:pt x="1017315" y="782910"/>
                  </a:lnTo>
                  <a:lnTo>
                    <a:pt x="993874" y="744066"/>
                  </a:lnTo>
                  <a:lnTo>
                    <a:pt x="973113" y="689818"/>
                  </a:lnTo>
                  <a:lnTo>
                    <a:pt x="959049" y="632892"/>
                  </a:lnTo>
                  <a:lnTo>
                    <a:pt x="928241" y="713929"/>
                  </a:lnTo>
                  <a:lnTo>
                    <a:pt x="910828" y="752773"/>
                  </a:lnTo>
                  <a:lnTo>
                    <a:pt x="891406" y="788938"/>
                  </a:lnTo>
                  <a:lnTo>
                    <a:pt x="876002" y="811039"/>
                  </a:lnTo>
                  <a:lnTo>
                    <a:pt x="841177" y="850553"/>
                  </a:lnTo>
                  <a:lnTo>
                    <a:pt x="821085" y="866626"/>
                  </a:lnTo>
                  <a:lnTo>
                    <a:pt x="797644" y="880690"/>
                  </a:lnTo>
                  <a:lnTo>
                    <a:pt x="771525" y="892745"/>
                  </a:lnTo>
                  <a:lnTo>
                    <a:pt x="744066" y="900782"/>
                  </a:lnTo>
                  <a:lnTo>
                    <a:pt x="712589" y="906140"/>
                  </a:lnTo>
                  <a:lnTo>
                    <a:pt x="675754" y="908149"/>
                  </a:lnTo>
                  <a:lnTo>
                    <a:pt x="645616" y="906140"/>
                  </a:lnTo>
                  <a:lnTo>
                    <a:pt x="619497" y="900112"/>
                  </a:lnTo>
                  <a:lnTo>
                    <a:pt x="596726" y="891406"/>
                  </a:lnTo>
                  <a:lnTo>
                    <a:pt x="575965" y="880021"/>
                  </a:lnTo>
                  <a:lnTo>
                    <a:pt x="557882" y="865956"/>
                  </a:lnTo>
                  <a:lnTo>
                    <a:pt x="541809" y="850553"/>
                  </a:lnTo>
                  <a:lnTo>
                    <a:pt x="528414" y="833140"/>
                  </a:lnTo>
                  <a:lnTo>
                    <a:pt x="506983" y="796975"/>
                  </a:lnTo>
                  <a:lnTo>
                    <a:pt x="487561" y="744066"/>
                  </a:lnTo>
                  <a:lnTo>
                    <a:pt x="477515" y="686470"/>
                  </a:lnTo>
                  <a:lnTo>
                    <a:pt x="448717" y="774874"/>
                  </a:lnTo>
                  <a:lnTo>
                    <a:pt x="421928" y="837158"/>
                  </a:lnTo>
                  <a:lnTo>
                    <a:pt x="405854" y="867966"/>
                  </a:lnTo>
                  <a:lnTo>
                    <a:pt x="393130" y="886718"/>
                  </a:lnTo>
                  <a:lnTo>
                    <a:pt x="377726" y="904131"/>
                  </a:lnTo>
                  <a:lnTo>
                    <a:pt x="358973" y="920204"/>
                  </a:lnTo>
                  <a:lnTo>
                    <a:pt x="338882" y="933599"/>
                  </a:lnTo>
                  <a:lnTo>
                    <a:pt x="316111" y="944984"/>
                  </a:lnTo>
                  <a:lnTo>
                    <a:pt x="291331" y="954360"/>
                  </a:lnTo>
                  <a:lnTo>
                    <a:pt x="265212" y="961727"/>
                  </a:lnTo>
                  <a:lnTo>
                    <a:pt x="238423" y="965746"/>
                  </a:lnTo>
                  <a:lnTo>
                    <a:pt x="209624" y="967085"/>
                  </a:lnTo>
                  <a:lnTo>
                    <a:pt x="178147" y="965076"/>
                  </a:lnTo>
                  <a:lnTo>
                    <a:pt x="147340" y="959718"/>
                  </a:lnTo>
                  <a:lnTo>
                    <a:pt x="117202" y="951012"/>
                  </a:lnTo>
                  <a:close/>
                </a:path>
              </a:pathLst>
            </a:custGeom>
            <a:gradFill>
              <a:gsLst>
                <a:gs pos="0">
                  <a:schemeClr val="accent2">
                    <a:lumMod val="20000"/>
                    <a:lumOff val="80000"/>
                  </a:schemeClr>
                </a:gs>
                <a:gs pos="50000">
                  <a:schemeClr val="accent2">
                    <a:lumMod val="40000"/>
                    <a:lumOff val="60000"/>
                  </a:schemeClr>
                </a:gs>
                <a:gs pos="100000">
                  <a:schemeClr val="accent2">
                    <a:lumMod val="40000"/>
                    <a:lumOff val="60000"/>
                  </a:schemeClr>
                </a:gs>
              </a:gsLst>
              <a:lin ang="2671517" scaled="1"/>
            </a:gradFill>
            <a:ln w="6697" cap="flat">
              <a:noFill/>
              <a:prstDash val="solid"/>
              <a:miter/>
            </a:ln>
          </p:spPr>
          <p:txBody>
            <a:bodyPr rtlCol="0" anchor="ctr"/>
            <a:lstStyle/>
            <a:p>
              <a:endParaRPr lang="zh-CN" altLang="en-US"/>
            </a:p>
          </p:txBody>
        </p:sp>
        <p:sp>
          <p:nvSpPr>
            <p:cNvPr id="137" name="任意多边形: 形状 136"/>
            <p:cNvSpPr/>
            <p:nvPr/>
          </p:nvSpPr>
          <p:spPr>
            <a:xfrm>
              <a:off x="5175795" y="1141214"/>
              <a:ext cx="1905371" cy="1802234"/>
            </a:xfrm>
            <a:custGeom>
              <a:avLst/>
              <a:gdLst>
                <a:gd name="connsiteX0" fmla="*/ 178147 w 1905371"/>
                <a:gd name="connsiteY0" fmla="*/ 1718518 h 1802234"/>
                <a:gd name="connsiteX1" fmla="*/ 178147 w 1905371"/>
                <a:gd name="connsiteY1" fmla="*/ 1026021 h 1802234"/>
                <a:gd name="connsiteX2" fmla="*/ 391790 w 1905371"/>
                <a:gd name="connsiteY2" fmla="*/ 987847 h 1802234"/>
                <a:gd name="connsiteX3" fmla="*/ 391790 w 1905371"/>
                <a:gd name="connsiteY3" fmla="*/ 1417142 h 1802234"/>
                <a:gd name="connsiteX4" fmla="*/ 392460 w 1905371"/>
                <a:gd name="connsiteY4" fmla="*/ 1437233 h 1802234"/>
                <a:gd name="connsiteX5" fmla="*/ 395808 w 1905371"/>
                <a:gd name="connsiteY5" fmla="*/ 1451967 h 1802234"/>
                <a:gd name="connsiteX6" fmla="*/ 400496 w 1905371"/>
                <a:gd name="connsiteY6" fmla="*/ 1462683 h 1802234"/>
                <a:gd name="connsiteX7" fmla="*/ 407194 w 1905371"/>
                <a:gd name="connsiteY7" fmla="*/ 1472059 h 1802234"/>
                <a:gd name="connsiteX8" fmla="*/ 425946 w 1905371"/>
                <a:gd name="connsiteY8" fmla="*/ 1484114 h 1802234"/>
                <a:gd name="connsiteX9" fmla="*/ 442689 w 1905371"/>
                <a:gd name="connsiteY9" fmla="*/ 1488133 h 1802234"/>
                <a:gd name="connsiteX10" fmla="*/ 462111 w 1905371"/>
                <a:gd name="connsiteY10" fmla="*/ 1489472 h 1802234"/>
                <a:gd name="connsiteX11" fmla="*/ 503634 w 1905371"/>
                <a:gd name="connsiteY11" fmla="*/ 1486793 h 1802234"/>
                <a:gd name="connsiteX12" fmla="*/ 1446609 w 1905371"/>
                <a:gd name="connsiteY12" fmla="*/ 1362224 h 1802234"/>
                <a:gd name="connsiteX13" fmla="*/ 1487463 w 1905371"/>
                <a:gd name="connsiteY13" fmla="*/ 1352178 h 1802234"/>
                <a:gd name="connsiteX14" fmla="*/ 1500187 w 1905371"/>
                <a:gd name="connsiteY14" fmla="*/ 1345481 h 1802234"/>
                <a:gd name="connsiteX15" fmla="*/ 1520949 w 1905371"/>
                <a:gd name="connsiteY15" fmla="*/ 1326728 h 1802234"/>
                <a:gd name="connsiteX16" fmla="*/ 1533004 w 1905371"/>
                <a:gd name="connsiteY16" fmla="*/ 1300609 h 1802234"/>
                <a:gd name="connsiteX17" fmla="*/ 1535683 w 1905371"/>
                <a:gd name="connsiteY17" fmla="*/ 1285205 h 1802234"/>
                <a:gd name="connsiteX18" fmla="*/ 1536353 w 1905371"/>
                <a:gd name="connsiteY18" fmla="*/ 841177 h 1802234"/>
                <a:gd name="connsiteX19" fmla="*/ 1741959 w 1905371"/>
                <a:gd name="connsiteY19" fmla="*/ 841177 h 1802234"/>
                <a:gd name="connsiteX20" fmla="*/ 1739950 w 1905371"/>
                <a:gd name="connsiteY20" fmla="*/ 1261765 h 1802234"/>
                <a:gd name="connsiteX21" fmla="*/ 1741289 w 1905371"/>
                <a:gd name="connsiteY21" fmla="*/ 1532335 h 1802234"/>
                <a:gd name="connsiteX22" fmla="*/ 1737940 w 1905371"/>
                <a:gd name="connsiteY22" fmla="*/ 1550417 h 1802234"/>
                <a:gd name="connsiteX23" fmla="*/ 1725216 w 1905371"/>
                <a:gd name="connsiteY23" fmla="*/ 1579885 h 1802234"/>
                <a:gd name="connsiteX24" fmla="*/ 1705793 w 1905371"/>
                <a:gd name="connsiteY24" fmla="*/ 1602656 h 1802234"/>
                <a:gd name="connsiteX25" fmla="*/ 1689050 w 1905371"/>
                <a:gd name="connsiteY25" fmla="*/ 1616050 h 1802234"/>
                <a:gd name="connsiteX26" fmla="*/ 1655564 w 1905371"/>
                <a:gd name="connsiteY26" fmla="*/ 1632124 h 1802234"/>
                <a:gd name="connsiteX27" fmla="*/ 1597968 w 1905371"/>
                <a:gd name="connsiteY27" fmla="*/ 1641500 h 1802234"/>
                <a:gd name="connsiteX28" fmla="*/ 300037 w 1905371"/>
                <a:gd name="connsiteY28" fmla="*/ 1802234 h 1802234"/>
                <a:gd name="connsiteX29" fmla="*/ 268560 w 1905371"/>
                <a:gd name="connsiteY29" fmla="*/ 1802234 h 1802234"/>
                <a:gd name="connsiteX30" fmla="*/ 249808 w 1905371"/>
                <a:gd name="connsiteY30" fmla="*/ 1798886 h 1802234"/>
                <a:gd name="connsiteX31" fmla="*/ 231725 w 1905371"/>
                <a:gd name="connsiteY31" fmla="*/ 1793528 h 1802234"/>
                <a:gd name="connsiteX32" fmla="*/ 214982 w 1905371"/>
                <a:gd name="connsiteY32" fmla="*/ 1784821 h 1802234"/>
                <a:gd name="connsiteX33" fmla="*/ 195560 w 1905371"/>
                <a:gd name="connsiteY33" fmla="*/ 1769418 h 1802234"/>
                <a:gd name="connsiteX34" fmla="*/ 188193 w 1905371"/>
                <a:gd name="connsiteY34" fmla="*/ 1759372 h 1802234"/>
                <a:gd name="connsiteX35" fmla="*/ 179487 w 1905371"/>
                <a:gd name="connsiteY35" fmla="*/ 1734592 h 1802234"/>
                <a:gd name="connsiteX36" fmla="*/ 178147 w 1905371"/>
                <a:gd name="connsiteY36" fmla="*/ 1718518 h 1802234"/>
                <a:gd name="connsiteX37" fmla="*/ 117202 w 1905371"/>
                <a:gd name="connsiteY37" fmla="*/ 937617 h 1802234"/>
                <a:gd name="connsiteX38" fmla="*/ 95101 w 1905371"/>
                <a:gd name="connsiteY38" fmla="*/ 927571 h 1802234"/>
                <a:gd name="connsiteX39" fmla="*/ 75679 w 1905371"/>
                <a:gd name="connsiteY39" fmla="*/ 915516 h 1802234"/>
                <a:gd name="connsiteX40" fmla="*/ 59606 w 1905371"/>
                <a:gd name="connsiteY40" fmla="*/ 900782 h 1802234"/>
                <a:gd name="connsiteX41" fmla="*/ 44872 w 1905371"/>
                <a:gd name="connsiteY41" fmla="*/ 884709 h 1802234"/>
                <a:gd name="connsiteX42" fmla="*/ 22771 w 1905371"/>
                <a:gd name="connsiteY42" fmla="*/ 849213 h 1802234"/>
                <a:gd name="connsiteX43" fmla="*/ 11385 w 1905371"/>
                <a:gd name="connsiteY43" fmla="*/ 819745 h 1802234"/>
                <a:gd name="connsiteX44" fmla="*/ 4018 w 1905371"/>
                <a:gd name="connsiteY44" fmla="*/ 790947 h 1802234"/>
                <a:gd name="connsiteX45" fmla="*/ 0 w 1905371"/>
                <a:gd name="connsiteY45" fmla="*/ 762149 h 1802234"/>
                <a:gd name="connsiteX46" fmla="*/ 0 w 1905371"/>
                <a:gd name="connsiteY46" fmla="*/ 713259 h 1802234"/>
                <a:gd name="connsiteX47" fmla="*/ 3349 w 1905371"/>
                <a:gd name="connsiteY47" fmla="*/ 696516 h 1802234"/>
                <a:gd name="connsiteX48" fmla="*/ 16743 w 1905371"/>
                <a:gd name="connsiteY48" fmla="*/ 652314 h 1802234"/>
                <a:gd name="connsiteX49" fmla="*/ 164753 w 1905371"/>
                <a:gd name="connsiteY49" fmla="*/ 185514 h 1802234"/>
                <a:gd name="connsiteX50" fmla="*/ 1756023 w 1905371"/>
                <a:gd name="connsiteY50" fmla="*/ 0 h 1802234"/>
                <a:gd name="connsiteX51" fmla="*/ 1871216 w 1905371"/>
                <a:gd name="connsiteY51" fmla="*/ 371698 h 1802234"/>
                <a:gd name="connsiteX52" fmla="*/ 1904033 w 1905371"/>
                <a:gd name="connsiteY52" fmla="*/ 482203 h 1802234"/>
                <a:gd name="connsiteX53" fmla="*/ 1905372 w 1905371"/>
                <a:gd name="connsiteY53" fmla="*/ 492919 h 1802234"/>
                <a:gd name="connsiteX54" fmla="*/ 1904033 w 1905371"/>
                <a:gd name="connsiteY54" fmla="*/ 537121 h 1802234"/>
                <a:gd name="connsiteX55" fmla="*/ 1898675 w 1905371"/>
                <a:gd name="connsiteY55" fmla="*/ 567259 h 1802234"/>
                <a:gd name="connsiteX56" fmla="*/ 1890638 w 1905371"/>
                <a:gd name="connsiteY56" fmla="*/ 598066 h 1802234"/>
                <a:gd name="connsiteX57" fmla="*/ 1867867 w 1905371"/>
                <a:gd name="connsiteY57" fmla="*/ 653653 h 1802234"/>
                <a:gd name="connsiteX58" fmla="*/ 1840409 w 1905371"/>
                <a:gd name="connsiteY58" fmla="*/ 696516 h 1802234"/>
                <a:gd name="connsiteX59" fmla="*/ 1822996 w 1905371"/>
                <a:gd name="connsiteY59" fmla="*/ 716607 h 1802234"/>
                <a:gd name="connsiteX60" fmla="*/ 1802234 w 1905371"/>
                <a:gd name="connsiteY60" fmla="*/ 734690 h 1802234"/>
                <a:gd name="connsiteX61" fmla="*/ 1778794 w 1905371"/>
                <a:gd name="connsiteY61" fmla="*/ 751433 h 1802234"/>
                <a:gd name="connsiteX62" fmla="*/ 1753344 w 1905371"/>
                <a:gd name="connsiteY62" fmla="*/ 765498 h 1802234"/>
                <a:gd name="connsiteX63" fmla="*/ 1723876 w 1905371"/>
                <a:gd name="connsiteY63" fmla="*/ 777553 h 1802234"/>
                <a:gd name="connsiteX64" fmla="*/ 1689720 w 1905371"/>
                <a:gd name="connsiteY64" fmla="*/ 786929 h 1802234"/>
                <a:gd name="connsiteX65" fmla="*/ 1662261 w 1905371"/>
                <a:gd name="connsiteY65" fmla="*/ 790277 h 1802234"/>
                <a:gd name="connsiteX66" fmla="*/ 1638151 w 1905371"/>
                <a:gd name="connsiteY66" fmla="*/ 790947 h 1802234"/>
                <a:gd name="connsiteX67" fmla="*/ 1616050 w 1905371"/>
                <a:gd name="connsiteY67" fmla="*/ 787599 h 1802234"/>
                <a:gd name="connsiteX68" fmla="*/ 1594619 w 1905371"/>
                <a:gd name="connsiteY68" fmla="*/ 782241 h 1802234"/>
                <a:gd name="connsiteX69" fmla="*/ 1575867 w 1905371"/>
                <a:gd name="connsiteY69" fmla="*/ 774204 h 1802234"/>
                <a:gd name="connsiteX70" fmla="*/ 1557784 w 1905371"/>
                <a:gd name="connsiteY70" fmla="*/ 764158 h 1802234"/>
                <a:gd name="connsiteX71" fmla="*/ 1526976 w 1905371"/>
                <a:gd name="connsiteY71" fmla="*/ 738709 h 1802234"/>
                <a:gd name="connsiteX72" fmla="*/ 1496169 w 1905371"/>
                <a:gd name="connsiteY72" fmla="*/ 699864 h 1802234"/>
                <a:gd name="connsiteX73" fmla="*/ 1481435 w 1905371"/>
                <a:gd name="connsiteY73" fmla="*/ 674415 h 1802234"/>
                <a:gd name="connsiteX74" fmla="*/ 1466701 w 1905371"/>
                <a:gd name="connsiteY74" fmla="*/ 643607 h 1802234"/>
                <a:gd name="connsiteX75" fmla="*/ 1438573 w 1905371"/>
                <a:gd name="connsiteY75" fmla="*/ 559222 h 1802234"/>
                <a:gd name="connsiteX76" fmla="*/ 1423839 w 1905371"/>
                <a:gd name="connsiteY76" fmla="*/ 605433 h 1802234"/>
                <a:gd name="connsiteX77" fmla="*/ 1397719 w 1905371"/>
                <a:gd name="connsiteY77" fmla="*/ 665708 h 1802234"/>
                <a:gd name="connsiteX78" fmla="*/ 1378967 w 1905371"/>
                <a:gd name="connsiteY78" fmla="*/ 699864 h 1802234"/>
                <a:gd name="connsiteX79" fmla="*/ 1348160 w 1905371"/>
                <a:gd name="connsiteY79" fmla="*/ 743397 h 1802234"/>
                <a:gd name="connsiteX80" fmla="*/ 1309315 w 1905371"/>
                <a:gd name="connsiteY80" fmla="*/ 784250 h 1802234"/>
                <a:gd name="connsiteX81" fmla="*/ 1287214 w 1905371"/>
                <a:gd name="connsiteY81" fmla="*/ 801663 h 1802234"/>
                <a:gd name="connsiteX82" fmla="*/ 1262434 w 1905371"/>
                <a:gd name="connsiteY82" fmla="*/ 816397 h 1802234"/>
                <a:gd name="connsiteX83" fmla="*/ 1236315 w 1905371"/>
                <a:gd name="connsiteY83" fmla="*/ 828452 h 1802234"/>
                <a:gd name="connsiteX84" fmla="*/ 1207517 w 1905371"/>
                <a:gd name="connsiteY84" fmla="*/ 837158 h 1802234"/>
                <a:gd name="connsiteX85" fmla="*/ 1176040 w 1905371"/>
                <a:gd name="connsiteY85" fmla="*/ 842516 h 1802234"/>
                <a:gd name="connsiteX86" fmla="*/ 1129159 w 1905371"/>
                <a:gd name="connsiteY86" fmla="*/ 840507 h 1802234"/>
                <a:gd name="connsiteX87" fmla="*/ 1091654 w 1905371"/>
                <a:gd name="connsiteY87" fmla="*/ 830461 h 1802234"/>
                <a:gd name="connsiteX88" fmla="*/ 1068884 w 1905371"/>
                <a:gd name="connsiteY88" fmla="*/ 819076 h 1802234"/>
                <a:gd name="connsiteX89" fmla="*/ 1048792 w 1905371"/>
                <a:gd name="connsiteY89" fmla="*/ 805011 h 1802234"/>
                <a:gd name="connsiteX90" fmla="*/ 1032049 w 1905371"/>
                <a:gd name="connsiteY90" fmla="*/ 788938 h 1802234"/>
                <a:gd name="connsiteX91" fmla="*/ 1017315 w 1905371"/>
                <a:gd name="connsiteY91" fmla="*/ 770855 h 1802234"/>
                <a:gd name="connsiteX92" fmla="*/ 993874 w 1905371"/>
                <a:gd name="connsiteY92" fmla="*/ 732681 h 1802234"/>
                <a:gd name="connsiteX93" fmla="*/ 973113 w 1905371"/>
                <a:gd name="connsiteY93" fmla="*/ 679103 h 1802234"/>
                <a:gd name="connsiteX94" fmla="*/ 959048 w 1905371"/>
                <a:gd name="connsiteY94" fmla="*/ 622176 h 1802234"/>
                <a:gd name="connsiteX95" fmla="*/ 928241 w 1905371"/>
                <a:gd name="connsiteY95" fmla="*/ 702543 h 1802234"/>
                <a:gd name="connsiteX96" fmla="*/ 910828 w 1905371"/>
                <a:gd name="connsiteY96" fmla="*/ 741387 h 1802234"/>
                <a:gd name="connsiteX97" fmla="*/ 890736 w 1905371"/>
                <a:gd name="connsiteY97" fmla="*/ 776883 h 1802234"/>
                <a:gd name="connsiteX98" fmla="*/ 876002 w 1905371"/>
                <a:gd name="connsiteY98" fmla="*/ 798984 h 1802234"/>
                <a:gd name="connsiteX99" fmla="*/ 841177 w 1905371"/>
                <a:gd name="connsiteY99" fmla="*/ 837828 h 1802234"/>
                <a:gd name="connsiteX100" fmla="*/ 821085 w 1905371"/>
                <a:gd name="connsiteY100" fmla="*/ 854571 h 1802234"/>
                <a:gd name="connsiteX101" fmla="*/ 797644 w 1905371"/>
                <a:gd name="connsiteY101" fmla="*/ 867966 h 1802234"/>
                <a:gd name="connsiteX102" fmla="*/ 771525 w 1905371"/>
                <a:gd name="connsiteY102" fmla="*/ 880021 h 1802234"/>
                <a:gd name="connsiteX103" fmla="*/ 744066 w 1905371"/>
                <a:gd name="connsiteY103" fmla="*/ 888057 h 1802234"/>
                <a:gd name="connsiteX104" fmla="*/ 712589 w 1905371"/>
                <a:gd name="connsiteY104" fmla="*/ 893415 h 1802234"/>
                <a:gd name="connsiteX105" fmla="*/ 675754 w 1905371"/>
                <a:gd name="connsiteY105" fmla="*/ 895425 h 1802234"/>
                <a:gd name="connsiteX106" fmla="*/ 645616 w 1905371"/>
                <a:gd name="connsiteY106" fmla="*/ 892746 h 1802234"/>
                <a:gd name="connsiteX107" fmla="*/ 619497 w 1905371"/>
                <a:gd name="connsiteY107" fmla="*/ 887388 h 1802234"/>
                <a:gd name="connsiteX108" fmla="*/ 596726 w 1905371"/>
                <a:gd name="connsiteY108" fmla="*/ 878681 h 1802234"/>
                <a:gd name="connsiteX109" fmla="*/ 575965 w 1905371"/>
                <a:gd name="connsiteY109" fmla="*/ 867296 h 1802234"/>
                <a:gd name="connsiteX110" fmla="*/ 557882 w 1905371"/>
                <a:gd name="connsiteY110" fmla="*/ 853901 h 1802234"/>
                <a:gd name="connsiteX111" fmla="*/ 541809 w 1905371"/>
                <a:gd name="connsiteY111" fmla="*/ 838498 h 1802234"/>
                <a:gd name="connsiteX112" fmla="*/ 528414 w 1905371"/>
                <a:gd name="connsiteY112" fmla="*/ 821085 h 1802234"/>
                <a:gd name="connsiteX113" fmla="*/ 506983 w 1905371"/>
                <a:gd name="connsiteY113" fmla="*/ 785589 h 1802234"/>
                <a:gd name="connsiteX114" fmla="*/ 487561 w 1905371"/>
                <a:gd name="connsiteY114" fmla="*/ 732681 h 1802234"/>
                <a:gd name="connsiteX115" fmla="*/ 477515 w 1905371"/>
                <a:gd name="connsiteY115" fmla="*/ 675754 h 1802234"/>
                <a:gd name="connsiteX116" fmla="*/ 448717 w 1905371"/>
                <a:gd name="connsiteY116" fmla="*/ 762819 h 1802234"/>
                <a:gd name="connsiteX117" fmla="*/ 421928 w 1905371"/>
                <a:gd name="connsiteY117" fmla="*/ 825103 h 1802234"/>
                <a:gd name="connsiteX118" fmla="*/ 405854 w 1905371"/>
                <a:gd name="connsiteY118" fmla="*/ 855241 h 1802234"/>
                <a:gd name="connsiteX119" fmla="*/ 393129 w 1905371"/>
                <a:gd name="connsiteY119" fmla="*/ 873993 h 1802234"/>
                <a:gd name="connsiteX120" fmla="*/ 377726 w 1905371"/>
                <a:gd name="connsiteY120" fmla="*/ 891406 h 1802234"/>
                <a:gd name="connsiteX121" fmla="*/ 358973 w 1905371"/>
                <a:gd name="connsiteY121" fmla="*/ 906810 h 1802234"/>
                <a:gd name="connsiteX122" fmla="*/ 338882 w 1905371"/>
                <a:gd name="connsiteY122" fmla="*/ 920204 h 1802234"/>
                <a:gd name="connsiteX123" fmla="*/ 316111 w 1905371"/>
                <a:gd name="connsiteY123" fmla="*/ 931590 h 1802234"/>
                <a:gd name="connsiteX124" fmla="*/ 291331 w 1905371"/>
                <a:gd name="connsiteY124" fmla="*/ 941636 h 1802234"/>
                <a:gd name="connsiteX125" fmla="*/ 265212 w 1905371"/>
                <a:gd name="connsiteY125" fmla="*/ 948333 h 1802234"/>
                <a:gd name="connsiteX126" fmla="*/ 238423 w 1905371"/>
                <a:gd name="connsiteY126" fmla="*/ 952351 h 1802234"/>
                <a:gd name="connsiteX127" fmla="*/ 209624 w 1905371"/>
                <a:gd name="connsiteY127" fmla="*/ 953691 h 1802234"/>
                <a:gd name="connsiteX128" fmla="*/ 178147 w 1905371"/>
                <a:gd name="connsiteY128" fmla="*/ 951682 h 1802234"/>
                <a:gd name="connsiteX129" fmla="*/ 147340 w 1905371"/>
                <a:gd name="connsiteY129" fmla="*/ 946324 h 1802234"/>
                <a:gd name="connsiteX130" fmla="*/ 117202 w 1905371"/>
                <a:gd name="connsiteY130" fmla="*/ 937617 h 180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905371" h="1802234">
                  <a:moveTo>
                    <a:pt x="178147" y="1718518"/>
                  </a:moveTo>
                  <a:lnTo>
                    <a:pt x="178147" y="1026021"/>
                  </a:lnTo>
                  <a:lnTo>
                    <a:pt x="391790" y="987847"/>
                  </a:lnTo>
                  <a:lnTo>
                    <a:pt x="391790" y="1417142"/>
                  </a:lnTo>
                  <a:lnTo>
                    <a:pt x="392460" y="1437233"/>
                  </a:lnTo>
                  <a:lnTo>
                    <a:pt x="395808" y="1451967"/>
                  </a:lnTo>
                  <a:lnTo>
                    <a:pt x="400496" y="1462683"/>
                  </a:lnTo>
                  <a:lnTo>
                    <a:pt x="407194" y="1472059"/>
                  </a:lnTo>
                  <a:lnTo>
                    <a:pt x="425946" y="1484114"/>
                  </a:lnTo>
                  <a:lnTo>
                    <a:pt x="442689" y="1488133"/>
                  </a:lnTo>
                  <a:lnTo>
                    <a:pt x="462111" y="1489472"/>
                  </a:lnTo>
                  <a:lnTo>
                    <a:pt x="503634" y="1486793"/>
                  </a:lnTo>
                  <a:lnTo>
                    <a:pt x="1446609" y="1362224"/>
                  </a:lnTo>
                  <a:lnTo>
                    <a:pt x="1487463" y="1352178"/>
                  </a:lnTo>
                  <a:lnTo>
                    <a:pt x="1500187" y="1345481"/>
                  </a:lnTo>
                  <a:lnTo>
                    <a:pt x="1520949" y="1326728"/>
                  </a:lnTo>
                  <a:lnTo>
                    <a:pt x="1533004" y="1300609"/>
                  </a:lnTo>
                  <a:lnTo>
                    <a:pt x="1535683" y="1285205"/>
                  </a:lnTo>
                  <a:lnTo>
                    <a:pt x="1536353" y="841177"/>
                  </a:lnTo>
                  <a:lnTo>
                    <a:pt x="1741959" y="841177"/>
                  </a:lnTo>
                  <a:lnTo>
                    <a:pt x="1739950" y="1261765"/>
                  </a:lnTo>
                  <a:lnTo>
                    <a:pt x="1741289" y="1532335"/>
                  </a:lnTo>
                  <a:lnTo>
                    <a:pt x="1737940" y="1550417"/>
                  </a:lnTo>
                  <a:lnTo>
                    <a:pt x="1725216" y="1579885"/>
                  </a:lnTo>
                  <a:lnTo>
                    <a:pt x="1705793" y="1602656"/>
                  </a:lnTo>
                  <a:lnTo>
                    <a:pt x="1689050" y="1616050"/>
                  </a:lnTo>
                  <a:lnTo>
                    <a:pt x="1655564" y="1632124"/>
                  </a:lnTo>
                  <a:lnTo>
                    <a:pt x="1597968" y="1641500"/>
                  </a:lnTo>
                  <a:lnTo>
                    <a:pt x="300037" y="1802234"/>
                  </a:lnTo>
                  <a:lnTo>
                    <a:pt x="268560" y="1802234"/>
                  </a:lnTo>
                  <a:lnTo>
                    <a:pt x="249808" y="1798886"/>
                  </a:lnTo>
                  <a:lnTo>
                    <a:pt x="231725" y="1793528"/>
                  </a:lnTo>
                  <a:lnTo>
                    <a:pt x="214982" y="1784821"/>
                  </a:lnTo>
                  <a:lnTo>
                    <a:pt x="195560" y="1769418"/>
                  </a:lnTo>
                  <a:lnTo>
                    <a:pt x="188193" y="1759372"/>
                  </a:lnTo>
                  <a:lnTo>
                    <a:pt x="179487" y="1734592"/>
                  </a:lnTo>
                  <a:lnTo>
                    <a:pt x="178147" y="1718518"/>
                  </a:lnTo>
                  <a:close/>
                  <a:moveTo>
                    <a:pt x="117202" y="937617"/>
                  </a:moveTo>
                  <a:lnTo>
                    <a:pt x="95101" y="927571"/>
                  </a:lnTo>
                  <a:lnTo>
                    <a:pt x="75679" y="915516"/>
                  </a:lnTo>
                  <a:lnTo>
                    <a:pt x="59606" y="900782"/>
                  </a:lnTo>
                  <a:lnTo>
                    <a:pt x="44872" y="884709"/>
                  </a:lnTo>
                  <a:lnTo>
                    <a:pt x="22771" y="849213"/>
                  </a:lnTo>
                  <a:lnTo>
                    <a:pt x="11385" y="819745"/>
                  </a:lnTo>
                  <a:lnTo>
                    <a:pt x="4018" y="790947"/>
                  </a:lnTo>
                  <a:lnTo>
                    <a:pt x="0" y="762149"/>
                  </a:lnTo>
                  <a:lnTo>
                    <a:pt x="0" y="713259"/>
                  </a:lnTo>
                  <a:lnTo>
                    <a:pt x="3349" y="696516"/>
                  </a:lnTo>
                  <a:lnTo>
                    <a:pt x="16743" y="652314"/>
                  </a:lnTo>
                  <a:lnTo>
                    <a:pt x="164753" y="185514"/>
                  </a:lnTo>
                  <a:lnTo>
                    <a:pt x="1756023" y="0"/>
                  </a:lnTo>
                  <a:lnTo>
                    <a:pt x="1871216" y="371698"/>
                  </a:lnTo>
                  <a:lnTo>
                    <a:pt x="1904033" y="482203"/>
                  </a:lnTo>
                  <a:lnTo>
                    <a:pt x="1905372" y="492919"/>
                  </a:lnTo>
                  <a:lnTo>
                    <a:pt x="1904033" y="537121"/>
                  </a:lnTo>
                  <a:lnTo>
                    <a:pt x="1898675" y="567259"/>
                  </a:lnTo>
                  <a:lnTo>
                    <a:pt x="1890638" y="598066"/>
                  </a:lnTo>
                  <a:lnTo>
                    <a:pt x="1867867" y="653653"/>
                  </a:lnTo>
                  <a:lnTo>
                    <a:pt x="1840409" y="696516"/>
                  </a:lnTo>
                  <a:lnTo>
                    <a:pt x="1822996" y="716607"/>
                  </a:lnTo>
                  <a:lnTo>
                    <a:pt x="1802234" y="734690"/>
                  </a:lnTo>
                  <a:lnTo>
                    <a:pt x="1778794" y="751433"/>
                  </a:lnTo>
                  <a:lnTo>
                    <a:pt x="1753344" y="765498"/>
                  </a:lnTo>
                  <a:lnTo>
                    <a:pt x="1723876" y="777553"/>
                  </a:lnTo>
                  <a:lnTo>
                    <a:pt x="1689720" y="786929"/>
                  </a:lnTo>
                  <a:lnTo>
                    <a:pt x="1662261" y="790277"/>
                  </a:lnTo>
                  <a:lnTo>
                    <a:pt x="1638151" y="790947"/>
                  </a:lnTo>
                  <a:lnTo>
                    <a:pt x="1616050" y="787599"/>
                  </a:lnTo>
                  <a:lnTo>
                    <a:pt x="1594619" y="782241"/>
                  </a:lnTo>
                  <a:lnTo>
                    <a:pt x="1575867" y="774204"/>
                  </a:lnTo>
                  <a:lnTo>
                    <a:pt x="1557784" y="764158"/>
                  </a:lnTo>
                  <a:lnTo>
                    <a:pt x="1526976" y="738709"/>
                  </a:lnTo>
                  <a:lnTo>
                    <a:pt x="1496169" y="699864"/>
                  </a:lnTo>
                  <a:lnTo>
                    <a:pt x="1481435" y="674415"/>
                  </a:lnTo>
                  <a:lnTo>
                    <a:pt x="1466701" y="643607"/>
                  </a:lnTo>
                  <a:lnTo>
                    <a:pt x="1438573" y="559222"/>
                  </a:lnTo>
                  <a:lnTo>
                    <a:pt x="1423839" y="605433"/>
                  </a:lnTo>
                  <a:lnTo>
                    <a:pt x="1397719" y="665708"/>
                  </a:lnTo>
                  <a:lnTo>
                    <a:pt x="1378967" y="699864"/>
                  </a:lnTo>
                  <a:lnTo>
                    <a:pt x="1348160" y="743397"/>
                  </a:lnTo>
                  <a:lnTo>
                    <a:pt x="1309315" y="784250"/>
                  </a:lnTo>
                  <a:lnTo>
                    <a:pt x="1287214" y="801663"/>
                  </a:lnTo>
                  <a:lnTo>
                    <a:pt x="1262434" y="816397"/>
                  </a:lnTo>
                  <a:lnTo>
                    <a:pt x="1236315" y="828452"/>
                  </a:lnTo>
                  <a:lnTo>
                    <a:pt x="1207517" y="837158"/>
                  </a:lnTo>
                  <a:lnTo>
                    <a:pt x="1176040" y="842516"/>
                  </a:lnTo>
                  <a:lnTo>
                    <a:pt x="1129159" y="840507"/>
                  </a:lnTo>
                  <a:lnTo>
                    <a:pt x="1091654" y="830461"/>
                  </a:lnTo>
                  <a:lnTo>
                    <a:pt x="1068884" y="819076"/>
                  </a:lnTo>
                  <a:lnTo>
                    <a:pt x="1048792" y="805011"/>
                  </a:lnTo>
                  <a:lnTo>
                    <a:pt x="1032049" y="788938"/>
                  </a:lnTo>
                  <a:lnTo>
                    <a:pt x="1017315" y="770855"/>
                  </a:lnTo>
                  <a:lnTo>
                    <a:pt x="993874" y="732681"/>
                  </a:lnTo>
                  <a:lnTo>
                    <a:pt x="973113" y="679103"/>
                  </a:lnTo>
                  <a:lnTo>
                    <a:pt x="959048" y="622176"/>
                  </a:lnTo>
                  <a:lnTo>
                    <a:pt x="928241" y="702543"/>
                  </a:lnTo>
                  <a:lnTo>
                    <a:pt x="910828" y="741387"/>
                  </a:lnTo>
                  <a:lnTo>
                    <a:pt x="890736" y="776883"/>
                  </a:lnTo>
                  <a:lnTo>
                    <a:pt x="876002" y="798984"/>
                  </a:lnTo>
                  <a:lnTo>
                    <a:pt x="841177" y="837828"/>
                  </a:lnTo>
                  <a:lnTo>
                    <a:pt x="821085" y="854571"/>
                  </a:lnTo>
                  <a:lnTo>
                    <a:pt x="797644" y="867966"/>
                  </a:lnTo>
                  <a:lnTo>
                    <a:pt x="771525" y="880021"/>
                  </a:lnTo>
                  <a:lnTo>
                    <a:pt x="744066" y="888057"/>
                  </a:lnTo>
                  <a:lnTo>
                    <a:pt x="712589" y="893415"/>
                  </a:lnTo>
                  <a:lnTo>
                    <a:pt x="675754" y="895425"/>
                  </a:lnTo>
                  <a:lnTo>
                    <a:pt x="645616" y="892746"/>
                  </a:lnTo>
                  <a:lnTo>
                    <a:pt x="619497" y="887388"/>
                  </a:lnTo>
                  <a:lnTo>
                    <a:pt x="596726" y="878681"/>
                  </a:lnTo>
                  <a:lnTo>
                    <a:pt x="575965" y="867296"/>
                  </a:lnTo>
                  <a:lnTo>
                    <a:pt x="557882" y="853901"/>
                  </a:lnTo>
                  <a:lnTo>
                    <a:pt x="541809" y="838498"/>
                  </a:lnTo>
                  <a:lnTo>
                    <a:pt x="528414" y="821085"/>
                  </a:lnTo>
                  <a:lnTo>
                    <a:pt x="506983" y="785589"/>
                  </a:lnTo>
                  <a:lnTo>
                    <a:pt x="487561" y="732681"/>
                  </a:lnTo>
                  <a:lnTo>
                    <a:pt x="477515" y="675754"/>
                  </a:lnTo>
                  <a:lnTo>
                    <a:pt x="448717" y="762819"/>
                  </a:lnTo>
                  <a:lnTo>
                    <a:pt x="421928" y="825103"/>
                  </a:lnTo>
                  <a:lnTo>
                    <a:pt x="405854" y="855241"/>
                  </a:lnTo>
                  <a:lnTo>
                    <a:pt x="393129" y="873993"/>
                  </a:lnTo>
                  <a:lnTo>
                    <a:pt x="377726" y="891406"/>
                  </a:lnTo>
                  <a:lnTo>
                    <a:pt x="358973" y="906810"/>
                  </a:lnTo>
                  <a:lnTo>
                    <a:pt x="338882" y="920204"/>
                  </a:lnTo>
                  <a:lnTo>
                    <a:pt x="316111" y="931590"/>
                  </a:lnTo>
                  <a:lnTo>
                    <a:pt x="291331" y="941636"/>
                  </a:lnTo>
                  <a:lnTo>
                    <a:pt x="265212" y="948333"/>
                  </a:lnTo>
                  <a:lnTo>
                    <a:pt x="238423" y="952351"/>
                  </a:lnTo>
                  <a:lnTo>
                    <a:pt x="209624" y="953691"/>
                  </a:lnTo>
                  <a:lnTo>
                    <a:pt x="178147" y="951682"/>
                  </a:lnTo>
                  <a:lnTo>
                    <a:pt x="147340" y="946324"/>
                  </a:lnTo>
                  <a:lnTo>
                    <a:pt x="117202" y="937617"/>
                  </a:lnTo>
                  <a:close/>
                </a:path>
              </a:pathLst>
            </a:custGeom>
            <a:gradFill>
              <a:gsLst>
                <a:gs pos="0">
                  <a:schemeClr val="accent4"/>
                </a:gs>
                <a:gs pos="50000">
                  <a:schemeClr val="accent2"/>
                </a:gs>
                <a:gs pos="100000">
                  <a:schemeClr val="accent4">
                    <a:lumMod val="40000"/>
                    <a:lumOff val="60000"/>
                  </a:schemeClr>
                </a:gs>
              </a:gsLst>
              <a:lin ang="2626773" scaled="1"/>
            </a:gradFill>
            <a:ln w="6697" cap="flat">
              <a:noFill/>
              <a:prstDash val="solid"/>
              <a:miter/>
            </a:ln>
          </p:spPr>
          <p:txBody>
            <a:bodyPr rtlCol="0" anchor="ctr"/>
            <a:lstStyle/>
            <a:p>
              <a:endParaRPr lang="zh-CN" altLang="en-US"/>
            </a:p>
          </p:txBody>
        </p:sp>
      </p:grpSp>
      <p:pic>
        <p:nvPicPr>
          <p:cNvPr id="138" name="图表 137"/>
          <p:cNvPicPr>
            <a:picLocks noGrp="1" noRot="1" noChangeAspect="1" noMove="1" noResize="1" noEditPoints="1" noAdjustHandles="1" noChangeArrowheads="1" noChangeShapeType="1"/>
          </p:cNvPicPr>
          <p:nvPr/>
        </p:nvPicPr>
        <p:blipFill>
          <a:blip r:embed="rId10"/>
          <a:stretch>
            <a:fillRect/>
          </a:stretch>
        </p:blipFill>
        <p:spPr>
          <a:xfrm>
            <a:off x="8122265" y="2215654"/>
            <a:ext cx="3129367" cy="1575472"/>
          </a:xfrm>
          <a:prstGeom prst="rect">
            <a:avLst/>
          </a:prstGeom>
        </p:spPr>
      </p:pic>
      <p:grpSp>
        <p:nvGrpSpPr>
          <p:cNvPr id="139" name="组合 138"/>
          <p:cNvGrpSpPr/>
          <p:nvPr/>
        </p:nvGrpSpPr>
        <p:grpSpPr>
          <a:xfrm>
            <a:off x="7487834" y="1908878"/>
            <a:ext cx="910275" cy="394693"/>
            <a:chOff x="767587" y="2326849"/>
            <a:chExt cx="484627" cy="432000"/>
          </a:xfrm>
          <a:effectLst>
            <a:outerShdw blurRad="50800" dist="38100" dir="2700000" algn="tl" rotWithShape="0">
              <a:prstClr val="black">
                <a:alpha val="22000"/>
              </a:prstClr>
            </a:outerShdw>
          </a:effectLst>
        </p:grpSpPr>
        <p:sp>
          <p:nvSpPr>
            <p:cNvPr id="140" name="箭头: 五边形 139"/>
            <p:cNvSpPr/>
            <p:nvPr/>
          </p:nvSpPr>
          <p:spPr>
            <a:xfrm>
              <a:off x="782753" y="2326849"/>
              <a:ext cx="469461" cy="432000"/>
            </a:xfrm>
            <a:prstGeom prst="homePlate">
              <a:avLst>
                <a:gd name="adj" fmla="val 0"/>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年龄</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141" name="矩形 140"/>
            <p:cNvSpPr/>
            <p:nvPr/>
          </p:nvSpPr>
          <p:spPr>
            <a:xfrm>
              <a:off x="767587" y="2326849"/>
              <a:ext cx="40656"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矩形: 圆角 50"/>
          <p:cNvSpPr/>
          <p:nvPr/>
        </p:nvSpPr>
        <p:spPr>
          <a:xfrm>
            <a:off x="3997687" y="1968841"/>
            <a:ext cx="3509402" cy="1891183"/>
          </a:xfrm>
          <a:prstGeom prst="roundRect">
            <a:avLst>
              <a:gd name="adj" fmla="val 19541"/>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68" name="组合 167"/>
          <p:cNvGrpSpPr>
            <a:grpSpLocks noChangeAspect="1"/>
          </p:cNvGrpSpPr>
          <p:nvPr>
            <p:custDataLst>
              <p:tags r:id="rId11"/>
            </p:custDataLst>
          </p:nvPr>
        </p:nvGrpSpPr>
        <p:grpSpPr>
          <a:xfrm>
            <a:off x="3323899" y="1668263"/>
            <a:ext cx="4715119" cy="2063606"/>
            <a:chOff x="1810136" y="737137"/>
            <a:chExt cx="8470936" cy="3707366"/>
          </a:xfrm>
        </p:grpSpPr>
        <p:grpSp>
          <p:nvGrpSpPr>
            <p:cNvPr id="169" name="组合 168"/>
            <p:cNvGrpSpPr/>
            <p:nvPr/>
          </p:nvGrpSpPr>
          <p:grpSpPr>
            <a:xfrm>
              <a:off x="4242316" y="737137"/>
              <a:ext cx="3707366" cy="3707366"/>
              <a:chOff x="4242316" y="737137"/>
              <a:chExt cx="3707366" cy="3707366"/>
            </a:xfrm>
          </p:grpSpPr>
          <p:sp>
            <p:nvSpPr>
              <p:cNvPr id="190" name="0"/>
              <p:cNvSpPr/>
              <p:nvPr>
                <p:custDataLst>
                  <p:tags r:id="rId12"/>
                </p:custDataLst>
              </p:nvPr>
            </p:nvSpPr>
            <p:spPr>
              <a:xfrm>
                <a:off x="4242316" y="737137"/>
                <a:ext cx="3707366" cy="3707366"/>
              </a:xfrm>
              <a:prstGeom prst="ellipse">
                <a:avLst/>
              </a:prstGeom>
              <a:noFill/>
              <a:ln w="19050">
                <a:gradFill>
                  <a:gsLst>
                    <a:gs pos="20000">
                      <a:schemeClr val="bg1">
                        <a:alpha val="0"/>
                      </a:schemeClr>
                    </a:gs>
                    <a:gs pos="96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en-US" dirty="0"/>
              </a:p>
            </p:txBody>
          </p:sp>
          <p:sp>
            <p:nvSpPr>
              <p:cNvPr id="191" name="0"/>
              <p:cNvSpPr/>
              <p:nvPr>
                <p:custDataLst>
                  <p:tags r:id="rId13"/>
                </p:custDataLst>
              </p:nvPr>
            </p:nvSpPr>
            <p:spPr>
              <a:xfrm>
                <a:off x="5060948" y="1553376"/>
                <a:ext cx="2070102" cy="2070102"/>
              </a:xfrm>
              <a:prstGeom prst="donut">
                <a:avLst>
                  <a:gd name="adj" fmla="val 8905"/>
                </a:avLst>
              </a:prstGeom>
              <a:solidFill>
                <a:schemeClr val="accent2">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en-US"/>
              </a:p>
            </p:txBody>
          </p:sp>
          <p:sp>
            <p:nvSpPr>
              <p:cNvPr id="192" name="0"/>
              <p:cNvSpPr/>
              <p:nvPr>
                <p:custDataLst>
                  <p:tags r:id="rId14"/>
                </p:custDataLst>
              </p:nvPr>
            </p:nvSpPr>
            <p:spPr>
              <a:xfrm>
                <a:off x="4702646" y="1195074"/>
                <a:ext cx="2786706" cy="2786706"/>
              </a:xfrm>
              <a:prstGeom prst="ellipse">
                <a:avLst/>
              </a:prstGeom>
              <a:noFill/>
              <a:ln w="19050" cap="rnd">
                <a:gradFill>
                  <a:gsLst>
                    <a:gs pos="20000">
                      <a:schemeClr val="bg1">
                        <a:alpha val="0"/>
                      </a:schemeClr>
                    </a:gs>
                    <a:gs pos="97000">
                      <a:schemeClr val="accent1"/>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en-US"/>
              </a:p>
            </p:txBody>
          </p:sp>
          <p:sp>
            <p:nvSpPr>
              <p:cNvPr id="193" name="0"/>
              <p:cNvSpPr/>
              <p:nvPr>
                <p:custDataLst>
                  <p:tags r:id="rId15"/>
                </p:custDataLst>
              </p:nvPr>
            </p:nvSpPr>
            <p:spPr>
              <a:xfrm>
                <a:off x="5387972" y="1880400"/>
                <a:ext cx="1416054" cy="1416054"/>
              </a:xfrm>
              <a:prstGeom prst="ellipse">
                <a:avLst/>
              </a:prstGeom>
              <a:solidFill>
                <a:schemeClr val="accent2"/>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defTabSz="913765"/>
                <a:endParaRPr lang="en-US" sz="2000" b="1" dirty="0">
                  <a:solidFill>
                    <a:srgbClr val="FFFFFF"/>
                  </a:solidFill>
                </a:endParaRPr>
              </a:p>
            </p:txBody>
          </p:sp>
          <p:sp>
            <p:nvSpPr>
              <p:cNvPr id="194" name="Title-0"/>
              <p:cNvSpPr txBox="1"/>
              <p:nvPr>
                <p:custDataLst>
                  <p:tags r:id="rId16"/>
                </p:custDataLst>
              </p:nvPr>
            </p:nvSpPr>
            <p:spPr>
              <a:xfrm>
                <a:off x="5534465" y="2015249"/>
                <a:ext cx="1123065" cy="11817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kumimoji="1" lang="zh-CN" altLang="en-US" sz="1600" b="1" dirty="0">
                    <a:solidFill>
                      <a:schemeClr val="bg1"/>
                    </a:solidFill>
                    <a:latin typeface="Arial" panose="020B0604020202020204" pitchFamily="34" charset="0"/>
                    <a:ea typeface="微软雅黑" panose="020B0503020204020204" pitchFamily="34" charset="-122"/>
                  </a:rPr>
                  <a:t>特征分析</a:t>
                </a:r>
                <a:endParaRPr kumimoji="1" lang="en-US" altLang="zh-CN" sz="1600" b="1" dirty="0">
                  <a:solidFill>
                    <a:schemeClr val="bg1"/>
                  </a:solidFill>
                  <a:latin typeface="Arial" panose="020B0604020202020204" pitchFamily="34" charset="0"/>
                  <a:ea typeface="微软雅黑" panose="020B0503020204020204" pitchFamily="34" charset="-122"/>
                </a:endParaRPr>
              </a:p>
            </p:txBody>
          </p:sp>
          <p:sp>
            <p:nvSpPr>
              <p:cNvPr id="195" name="0"/>
              <p:cNvSpPr/>
              <p:nvPr>
                <p:custDataLst>
                  <p:tags r:id="rId17"/>
                </p:custDataLst>
              </p:nvPr>
            </p:nvSpPr>
            <p:spPr>
              <a:xfrm>
                <a:off x="4804420" y="1296848"/>
                <a:ext cx="2583158" cy="2583158"/>
              </a:xfrm>
              <a:prstGeom prst="ellipse">
                <a:avLst/>
              </a:prstGeom>
              <a:noFill/>
              <a:ln w="19050" cap="rnd">
                <a:gradFill>
                  <a:gsLst>
                    <a:gs pos="20000">
                      <a:schemeClr val="bg1">
                        <a:alpha val="0"/>
                      </a:schemeClr>
                    </a:gs>
                    <a:gs pos="98000">
                      <a:schemeClr val="accent2"/>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en-US"/>
              </a:p>
            </p:txBody>
          </p:sp>
        </p:grpSp>
        <p:grpSp>
          <p:nvGrpSpPr>
            <p:cNvPr id="170" name="组合 169"/>
            <p:cNvGrpSpPr/>
            <p:nvPr/>
          </p:nvGrpSpPr>
          <p:grpSpPr>
            <a:xfrm>
              <a:off x="1810136" y="1327337"/>
              <a:ext cx="2742491" cy="1306702"/>
              <a:chOff x="1810136" y="1327337"/>
              <a:chExt cx="2742491" cy="1306702"/>
            </a:xfrm>
          </p:grpSpPr>
          <p:sp>
            <p:nvSpPr>
              <p:cNvPr id="187" name="Title-1"/>
              <p:cNvSpPr txBox="1"/>
              <p:nvPr>
                <p:custDataLst>
                  <p:tags r:id="rId18"/>
                </p:custDataLst>
              </p:nvPr>
            </p:nvSpPr>
            <p:spPr>
              <a:xfrm>
                <a:off x="1810136" y="1327337"/>
                <a:ext cx="2369619" cy="44234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kumimoji="1" lang="zh-CN" altLang="en-US" sz="1600" b="1" dirty="0">
                    <a:solidFill>
                      <a:schemeClr val="tx1"/>
                    </a:solidFill>
                    <a:latin typeface="Arial" panose="020B0604020202020204" pitchFamily="34" charset="0"/>
                    <a:ea typeface="微软雅黑" panose="020B0503020204020204" pitchFamily="34" charset="-122"/>
                  </a:rPr>
                  <a:t>性别</a:t>
                </a:r>
                <a:endParaRPr kumimoji="1" lang="zh-CN" altLang="en-US" sz="1600" b="1" dirty="0">
                  <a:solidFill>
                    <a:schemeClr val="tx1"/>
                  </a:solidFill>
                  <a:latin typeface="Arial" panose="020B0604020202020204" pitchFamily="34" charset="0"/>
                  <a:ea typeface="微软雅黑" panose="020B0503020204020204" pitchFamily="34" charset="-122"/>
                </a:endParaRPr>
              </a:p>
            </p:txBody>
          </p:sp>
          <p:sp>
            <p:nvSpPr>
              <p:cNvPr id="188" name="Index-1"/>
              <p:cNvSpPr/>
              <p:nvPr>
                <p:custDataLst>
                  <p:tags r:id="rId19"/>
                </p:custDataLst>
              </p:nvPr>
            </p:nvSpPr>
            <p:spPr>
              <a:xfrm>
                <a:off x="3892749" y="1974163"/>
                <a:ext cx="659878" cy="659876"/>
              </a:xfrm>
              <a:prstGeom prst="ellipse">
                <a:avLst/>
              </a:prstGeom>
              <a:solidFill>
                <a:schemeClr val="bg1"/>
              </a:solidFill>
              <a:ln>
                <a:solidFill>
                  <a:schemeClr val="accent2"/>
                </a:solidFill>
              </a:ln>
              <a:effectLst>
                <a:outerShdw blurRad="228600" dist="152400" dir="5400000" sx="90000" sy="9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r>
                  <a:rPr lang="en-US" altLang="zh-CN" sz="2000" b="1" dirty="0">
                    <a:solidFill>
                      <a:schemeClr val="accent2"/>
                    </a:solidFill>
                    <a:latin typeface="Arial" panose="020B0604020202020204" pitchFamily="34" charset="0"/>
                    <a:ea typeface="微软雅黑" panose="020B0503020204020204" pitchFamily="34" charset="-122"/>
                  </a:rPr>
                  <a:t>1</a:t>
                </a:r>
                <a:endParaRPr lang="zh-CN" altLang="en-US" sz="2000" b="1" dirty="0">
                  <a:solidFill>
                    <a:schemeClr val="accent2"/>
                  </a:solidFill>
                  <a:latin typeface="Arial" panose="020B0604020202020204" pitchFamily="34" charset="0"/>
                  <a:ea typeface="微软雅黑" panose="020B0503020204020204" pitchFamily="34" charset="-122"/>
                </a:endParaRPr>
              </a:p>
            </p:txBody>
          </p:sp>
        </p:grpSp>
        <p:grpSp>
          <p:nvGrpSpPr>
            <p:cNvPr id="171" name="组合 170"/>
            <p:cNvGrpSpPr/>
            <p:nvPr/>
          </p:nvGrpSpPr>
          <p:grpSpPr>
            <a:xfrm>
              <a:off x="1895744" y="3536593"/>
              <a:ext cx="3259080" cy="769442"/>
              <a:chOff x="1708821" y="3249615"/>
              <a:chExt cx="3259080" cy="769442"/>
            </a:xfrm>
          </p:grpSpPr>
          <p:sp>
            <p:nvSpPr>
              <p:cNvPr id="183" name="Title-2"/>
              <p:cNvSpPr txBox="1"/>
              <p:nvPr>
                <p:custDataLst>
                  <p:tags r:id="rId20"/>
                </p:custDataLst>
              </p:nvPr>
            </p:nvSpPr>
            <p:spPr>
              <a:xfrm>
                <a:off x="1708821" y="3249615"/>
                <a:ext cx="2369622" cy="44234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kumimoji="1" lang="zh-CN" altLang="en-US" sz="1600" b="1" dirty="0">
                    <a:solidFill>
                      <a:schemeClr val="tx1"/>
                    </a:solidFill>
                    <a:latin typeface="Arial" panose="020B0604020202020204" pitchFamily="34" charset="0"/>
                    <a:ea typeface="微软雅黑" panose="020B0503020204020204" pitchFamily="34" charset="-122"/>
                  </a:rPr>
                  <a:t>年龄</a:t>
                </a:r>
                <a:endParaRPr kumimoji="1" lang="zh-CN" altLang="en-US" sz="1600" b="1" dirty="0">
                  <a:solidFill>
                    <a:schemeClr val="tx1"/>
                  </a:solidFill>
                  <a:latin typeface="Arial" panose="020B0604020202020204" pitchFamily="34" charset="0"/>
                  <a:ea typeface="微软雅黑" panose="020B0503020204020204" pitchFamily="34" charset="-122"/>
                </a:endParaRPr>
              </a:p>
            </p:txBody>
          </p:sp>
          <p:sp>
            <p:nvSpPr>
              <p:cNvPr id="184" name="Index-2"/>
              <p:cNvSpPr/>
              <p:nvPr>
                <p:custDataLst>
                  <p:tags r:id="rId21"/>
                </p:custDataLst>
              </p:nvPr>
            </p:nvSpPr>
            <p:spPr>
              <a:xfrm>
                <a:off x="4308026" y="3359181"/>
                <a:ext cx="659875" cy="659876"/>
              </a:xfrm>
              <a:prstGeom prst="ellipse">
                <a:avLst/>
              </a:prstGeom>
              <a:solidFill>
                <a:schemeClr val="bg1"/>
              </a:solidFill>
              <a:ln>
                <a:solidFill>
                  <a:schemeClr val="accent2"/>
                </a:solidFill>
              </a:ln>
              <a:effectLst>
                <a:outerShdw blurRad="228600" dist="152400" dir="5400000" sx="90000" sy="9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r>
                  <a:rPr lang="en-US" altLang="zh-CN" sz="2000" b="1" dirty="0">
                    <a:solidFill>
                      <a:schemeClr val="accent2"/>
                    </a:solidFill>
                    <a:latin typeface="Arial" panose="020B0604020202020204" pitchFamily="34" charset="0"/>
                    <a:ea typeface="微软雅黑" panose="020B0503020204020204" pitchFamily="34" charset="-122"/>
                  </a:rPr>
                  <a:t>2</a:t>
                </a:r>
                <a:endParaRPr lang="zh-CN" altLang="en-US" sz="2000" b="1" dirty="0">
                  <a:solidFill>
                    <a:schemeClr val="accent2"/>
                  </a:solidFill>
                  <a:latin typeface="Arial" panose="020B0604020202020204" pitchFamily="34" charset="0"/>
                  <a:ea typeface="微软雅黑" panose="020B0503020204020204" pitchFamily="34" charset="-122"/>
                </a:endParaRPr>
              </a:p>
            </p:txBody>
          </p:sp>
          <p:cxnSp>
            <p:nvCxnSpPr>
              <p:cNvPr id="185" name="2"/>
              <p:cNvCxnSpPr/>
              <p:nvPr>
                <p:custDataLst>
                  <p:tags r:id="rId22"/>
                </p:custDataLst>
              </p:nvPr>
            </p:nvCxnSpPr>
            <p:spPr>
              <a:xfrm>
                <a:off x="3811510" y="3812548"/>
                <a:ext cx="258252" cy="0"/>
              </a:xfrm>
              <a:prstGeom prst="line">
                <a:avLst/>
              </a:prstGeom>
              <a:ln w="1270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72" name="组合 171"/>
            <p:cNvGrpSpPr/>
            <p:nvPr/>
          </p:nvGrpSpPr>
          <p:grpSpPr>
            <a:xfrm>
              <a:off x="7008439" y="3536593"/>
              <a:ext cx="3267756" cy="769442"/>
              <a:chOff x="7224100" y="3249615"/>
              <a:chExt cx="3267756" cy="769442"/>
            </a:xfrm>
          </p:grpSpPr>
          <p:sp>
            <p:nvSpPr>
              <p:cNvPr id="179" name="Title-3"/>
              <p:cNvSpPr txBox="1"/>
              <p:nvPr>
                <p:custDataLst>
                  <p:tags r:id="rId23"/>
                </p:custDataLst>
              </p:nvPr>
            </p:nvSpPr>
            <p:spPr>
              <a:xfrm>
                <a:off x="8122235" y="3249615"/>
                <a:ext cx="2369621" cy="44234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1600" b="1" dirty="0">
                    <a:latin typeface="Arial" panose="020B0604020202020204" pitchFamily="34" charset="0"/>
                    <a:ea typeface="微软雅黑" panose="020B0503020204020204" pitchFamily="34" charset="-122"/>
                  </a:rPr>
                  <a:t>职业</a:t>
                </a:r>
                <a:endParaRPr kumimoji="1" lang="zh-CN" altLang="en-US" sz="1600" b="1" dirty="0">
                  <a:solidFill>
                    <a:schemeClr val="tx1"/>
                  </a:solidFill>
                  <a:latin typeface="Arial" panose="020B0604020202020204" pitchFamily="34" charset="0"/>
                  <a:ea typeface="微软雅黑" panose="020B0503020204020204" pitchFamily="34" charset="-122"/>
                </a:endParaRPr>
              </a:p>
            </p:txBody>
          </p:sp>
          <p:sp>
            <p:nvSpPr>
              <p:cNvPr id="180" name="Index-3"/>
              <p:cNvSpPr/>
              <p:nvPr>
                <p:custDataLst>
                  <p:tags r:id="rId24"/>
                </p:custDataLst>
              </p:nvPr>
            </p:nvSpPr>
            <p:spPr>
              <a:xfrm>
                <a:off x="7224100" y="3359181"/>
                <a:ext cx="659877" cy="659876"/>
              </a:xfrm>
              <a:prstGeom prst="ellipse">
                <a:avLst/>
              </a:prstGeom>
              <a:solidFill>
                <a:schemeClr val="bg1"/>
              </a:solidFill>
              <a:ln>
                <a:solidFill>
                  <a:schemeClr val="accent4"/>
                </a:solidFill>
              </a:ln>
              <a:effectLst>
                <a:outerShdw blurRad="228600" dist="152400" dir="5400000" sx="90000" sy="9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r>
                  <a:rPr lang="en-US" altLang="zh-CN" sz="2000" b="1" dirty="0">
                    <a:solidFill>
                      <a:schemeClr val="accent2"/>
                    </a:solidFill>
                    <a:latin typeface="Arial" panose="020B0604020202020204" pitchFamily="34" charset="0"/>
                    <a:ea typeface="微软雅黑" panose="020B0503020204020204" pitchFamily="34" charset="-122"/>
                  </a:rPr>
                  <a:t>3</a:t>
                </a:r>
                <a:endParaRPr lang="zh-CN" altLang="en-US" sz="2000" b="1" dirty="0">
                  <a:solidFill>
                    <a:schemeClr val="accent2"/>
                  </a:solidFill>
                  <a:latin typeface="Arial" panose="020B0604020202020204" pitchFamily="34" charset="0"/>
                  <a:ea typeface="微软雅黑" panose="020B0503020204020204" pitchFamily="34" charset="-122"/>
                </a:endParaRPr>
              </a:p>
            </p:txBody>
          </p:sp>
          <p:cxnSp>
            <p:nvCxnSpPr>
              <p:cNvPr id="181" name="3"/>
              <p:cNvCxnSpPr/>
              <p:nvPr>
                <p:custDataLst>
                  <p:tags r:id="rId25"/>
                </p:custDataLst>
              </p:nvPr>
            </p:nvCxnSpPr>
            <p:spPr>
              <a:xfrm>
                <a:off x="8145193" y="3807762"/>
                <a:ext cx="258252" cy="0"/>
              </a:xfrm>
              <a:prstGeom prst="line">
                <a:avLst/>
              </a:prstGeom>
              <a:ln w="1270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73" name="组合 172"/>
            <p:cNvGrpSpPr/>
            <p:nvPr/>
          </p:nvGrpSpPr>
          <p:grpSpPr>
            <a:xfrm>
              <a:off x="7616830" y="1338122"/>
              <a:ext cx="2664242" cy="1295917"/>
              <a:chOff x="7616830" y="1338122"/>
              <a:chExt cx="2664242" cy="1295917"/>
            </a:xfrm>
          </p:grpSpPr>
          <p:sp>
            <p:nvSpPr>
              <p:cNvPr id="175" name="Title-4"/>
              <p:cNvSpPr txBox="1"/>
              <p:nvPr>
                <p:custDataLst>
                  <p:tags r:id="rId26"/>
                </p:custDataLst>
              </p:nvPr>
            </p:nvSpPr>
            <p:spPr>
              <a:xfrm>
                <a:off x="7911453" y="1338122"/>
                <a:ext cx="2369619" cy="44234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1600" b="1" dirty="0">
                    <a:solidFill>
                      <a:schemeClr val="tx1"/>
                    </a:solidFill>
                    <a:latin typeface="Arial" panose="020B0604020202020204" pitchFamily="34" charset="0"/>
                    <a:ea typeface="微软雅黑" panose="020B0503020204020204" pitchFamily="34" charset="-122"/>
                  </a:rPr>
                  <a:t>学历</a:t>
                </a:r>
                <a:endParaRPr kumimoji="1" lang="zh-CN" altLang="en-US" sz="1600" b="1" dirty="0">
                  <a:solidFill>
                    <a:schemeClr val="tx1"/>
                  </a:solidFill>
                  <a:latin typeface="Arial" panose="020B0604020202020204" pitchFamily="34" charset="0"/>
                  <a:ea typeface="微软雅黑" panose="020B0503020204020204" pitchFamily="34" charset="-122"/>
                </a:endParaRPr>
              </a:p>
            </p:txBody>
          </p:sp>
          <p:sp>
            <p:nvSpPr>
              <p:cNvPr id="176" name="Index-4"/>
              <p:cNvSpPr/>
              <p:nvPr>
                <p:custDataLst>
                  <p:tags r:id="rId27"/>
                </p:custDataLst>
              </p:nvPr>
            </p:nvSpPr>
            <p:spPr>
              <a:xfrm>
                <a:off x="7616830" y="1974163"/>
                <a:ext cx="659877" cy="659876"/>
              </a:xfrm>
              <a:prstGeom prst="ellipse">
                <a:avLst/>
              </a:prstGeom>
              <a:solidFill>
                <a:schemeClr val="bg1"/>
              </a:solidFill>
              <a:ln>
                <a:solidFill>
                  <a:schemeClr val="accent4"/>
                </a:solidFill>
              </a:ln>
              <a:effectLst>
                <a:outerShdw blurRad="228600" dist="152400" dir="5400000" sx="90000" sy="9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r>
                  <a:rPr lang="en-US" altLang="zh-CN" sz="2000" b="1" dirty="0">
                    <a:solidFill>
                      <a:schemeClr val="accent2"/>
                    </a:solidFill>
                    <a:latin typeface="Arial" panose="020B0604020202020204" pitchFamily="34" charset="0"/>
                    <a:ea typeface="微软雅黑" panose="020B0503020204020204" pitchFamily="34" charset="-122"/>
                  </a:rPr>
                  <a:t>4</a:t>
                </a:r>
                <a:endParaRPr lang="zh-CN" altLang="en-US" sz="2000" b="1" dirty="0">
                  <a:solidFill>
                    <a:schemeClr val="accent2"/>
                  </a:solidFill>
                  <a:latin typeface="Arial" panose="020B0604020202020204" pitchFamily="34" charset="0"/>
                  <a:ea typeface="微软雅黑" panose="020B0503020204020204" pitchFamily="34" charset="-122"/>
                </a:endParaRPr>
              </a:p>
            </p:txBody>
          </p:sp>
        </p:grpSp>
      </p:grpSp>
      <p:sp>
        <p:nvSpPr>
          <p:cNvPr id="2" name="矩形: 圆角 1"/>
          <p:cNvSpPr/>
          <p:nvPr/>
        </p:nvSpPr>
        <p:spPr>
          <a:xfrm>
            <a:off x="8297055" y="2488367"/>
            <a:ext cx="3087974" cy="232347"/>
          </a:xfrm>
          <a:prstGeom prst="roundRect">
            <a:avLst/>
          </a:prstGeom>
          <a:solidFill>
            <a:schemeClr val="lt1">
              <a:alpha val="0"/>
            </a:schemeClr>
          </a:solidFill>
          <a:ln w="19050"/>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有钟表的自行车"/>
          <p:cNvPicPr>
            <a:picLocks noGrp="1" noRot="1" noChangeAspect="1" noMove="1" noResize="1" noEditPoints="1" noAdjustHandles="1" noChangeArrowheads="1" noChangeShapeType="1" noCrop="1"/>
          </p:cNvPicPr>
          <p:nvPr/>
        </p:nvPicPr>
        <p:blipFill rotWithShape="1">
          <a:blip r:embed="rId5">
            <a:alphaModFix amt="4000"/>
            <a:extLst>
              <a:ext uri="{BEBA8EAE-BF5A-486C-A8C5-ECC9F3942E4B}">
                <a14:imgProps xmlns:a14="http://schemas.microsoft.com/office/drawing/2010/main">
                  <a14:imgLayer r:embed="rId6">
                    <a14:imgEffect>
                      <a14:brightnessContrast bright="-100000"/>
                    </a14:imgEffect>
                    <a14:imgEffect>
                      <a14:colorTemperature colorTemp="11500"/>
                    </a14:imgEffect>
                    <a14:imgEffect>
                      <a14:saturation sat="137000"/>
                    </a14:imgEffect>
                  </a14:imgLayer>
                </a14:imgProps>
              </a:ext>
              <a:ext uri="{28A0092B-C50C-407E-A947-70E740481C1C}">
                <a14:useLocalDpi xmlns:a14="http://schemas.microsoft.com/office/drawing/2010/main" val="0"/>
              </a:ext>
            </a:extLst>
          </a:blip>
          <a:srcRect l="41486" t="-312" r="-5973" b="312"/>
          <a:stretch>
            <a:fillRect/>
          </a:stretch>
        </p:blipFill>
        <p:spPr>
          <a:xfrm>
            <a:off x="19635" y="2589204"/>
            <a:ext cx="4114787" cy="4254627"/>
          </a:xfrm>
          <a:prstGeom prst="rect">
            <a:avLst/>
          </a:prstGeom>
          <a:effectLst>
            <a:glow rad="520700">
              <a:schemeClr val="bg1">
                <a:alpha val="5000"/>
              </a:schemeClr>
            </a:glow>
            <a:outerShdw blurRad="50800" dist="50800" dir="600000" sx="1000" sy="1000" algn="ctr" rotWithShape="0">
              <a:srgbClr val="000000"/>
            </a:outerShdw>
            <a:reflection blurRad="1181100" stA="97000" endPos="0" dist="50800" dir="5400000" sy="-100000" algn="bl" rotWithShape="0"/>
          </a:effectLst>
          <a:scene3d>
            <a:camera prst="orthographicFront">
              <a:rot lat="0" lon="0" rev="0"/>
            </a:camera>
            <a:lightRig rig="threePt" dir="t"/>
          </a:scene3d>
        </p:spPr>
      </p:pic>
      <p:pic>
        <p:nvPicPr>
          <p:cNvPr id="7" name="图片 6" descr="有钟表的自行车"/>
          <p:cNvPicPr>
            <a:picLocks noGrp="1" noRot="1" noChangeAspect="1" noMove="1" noResize="1" noEditPoints="1" noAdjustHandles="1" noChangeArrowheads="1" noChangeShapeType="1" noCrop="1"/>
          </p:cNvPicPr>
          <p:nvPr/>
        </p:nvPicPr>
        <p:blipFill rotWithShape="1">
          <a:blip r:embed="rId7">
            <a:alphaModFix amt="5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l="29812"/>
          <a:stretch>
            <a:fillRect/>
          </a:stretch>
        </p:blipFill>
        <p:spPr>
          <a:xfrm>
            <a:off x="7172528" y="16333"/>
            <a:ext cx="5019472" cy="4768524"/>
          </a:xfrm>
          <a:prstGeom prst="rect">
            <a:avLst/>
          </a:prstGeom>
          <a:effectLst>
            <a:glow rad="520700">
              <a:schemeClr val="bg1">
                <a:alpha val="0"/>
              </a:schemeClr>
            </a:glow>
            <a:outerShdw blurRad="50800" dist="50800" dir="600000" sx="1000" sy="1000" algn="ctr" rotWithShape="0">
              <a:srgbClr val="000000"/>
            </a:outerShdw>
            <a:reflection blurRad="1181100" stA="0" endPos="1000" dist="50800" dir="5400000" sy="-100000" algn="bl" rotWithShape="0"/>
          </a:effectLst>
          <a:scene3d>
            <a:camera prst="orthographicFront">
              <a:rot lat="0" lon="10800000" rev="0"/>
            </a:camera>
            <a:lightRig rig="threePt" dir="t"/>
          </a:scene3d>
        </p:spPr>
      </p:pic>
      <p:grpSp>
        <p:nvGrpSpPr>
          <p:cNvPr id="15" name="组合 14"/>
          <p:cNvGrpSpPr/>
          <p:nvPr/>
        </p:nvGrpSpPr>
        <p:grpSpPr>
          <a:xfrm>
            <a:off x="475128" y="1047795"/>
            <a:ext cx="5351931" cy="559074"/>
            <a:chOff x="475128" y="1047795"/>
            <a:chExt cx="4918579" cy="593548"/>
          </a:xfrm>
        </p:grpSpPr>
        <p:sp>
          <p:nvSpPr>
            <p:cNvPr id="9" name="矩形 8"/>
            <p:cNvSpPr/>
            <p:nvPr/>
          </p:nvSpPr>
          <p:spPr>
            <a:xfrm rot="5400000" flipH="1">
              <a:off x="2785855" y="-1094456"/>
              <a:ext cx="465601" cy="4750103"/>
            </a:xfrm>
            <a:prstGeom prst="rect">
              <a:avLst/>
            </a:prstGeom>
            <a:gradFill>
              <a:gsLst>
                <a:gs pos="26000">
                  <a:schemeClr val="accent4">
                    <a:alpha val="8000"/>
                  </a:schemeClr>
                </a:gs>
                <a:gs pos="100000">
                  <a:schemeClr val="accent4">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nvSpPr>
          <p:spPr>
            <a:xfrm>
              <a:off x="475128" y="1175742"/>
              <a:ext cx="488886" cy="465601"/>
            </a:xfrm>
            <a:prstGeom prst="ellipse">
              <a:avLst/>
            </a:prstGeom>
            <a:gradFill flip="none" rotWithShape="1">
              <a:gsLst>
                <a:gs pos="0">
                  <a:srgbClr val="FFA015">
                    <a:alpha val="53000"/>
                  </a:srgbClr>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8" name="直接连接符 57"/>
          <p:cNvCxnSpPr/>
          <p:nvPr/>
        </p:nvCxnSpPr>
        <p:spPr>
          <a:xfrm>
            <a:off x="1051378" y="3977253"/>
            <a:ext cx="2933393" cy="0"/>
          </a:xfrm>
          <a:prstGeom prst="line">
            <a:avLst/>
          </a:prstGeom>
          <a:ln w="28575" cap="rnd">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L 形 58"/>
          <p:cNvSpPr/>
          <p:nvPr/>
        </p:nvSpPr>
        <p:spPr>
          <a:xfrm rot="13500000">
            <a:off x="10719491"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0" name="L 形 59"/>
          <p:cNvSpPr/>
          <p:nvPr/>
        </p:nvSpPr>
        <p:spPr>
          <a:xfrm rot="13500000">
            <a:off x="10897292" y="505882"/>
            <a:ext cx="143080" cy="143080"/>
          </a:xfrm>
          <a:prstGeom prst="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55" name="文本框 54"/>
          <p:cNvSpPr txBox="1"/>
          <p:nvPr/>
        </p:nvSpPr>
        <p:spPr>
          <a:xfrm>
            <a:off x="2273526" y="4578314"/>
            <a:ext cx="11007697" cy="2215991"/>
          </a:xfrm>
          <a:prstGeom prst="rect">
            <a:avLst/>
          </a:prstGeom>
          <a:noFill/>
          <a:scene3d>
            <a:camera prst="orthographicFront"/>
            <a:lightRig rig="threePt" dir="t"/>
          </a:scene3d>
          <a:sp3d/>
        </p:spPr>
        <p:txBody>
          <a:bodyPr wrap="square" rtlCol="0">
            <a:spAutoFit/>
          </a:bodyPr>
          <a:lstStyle/>
          <a:p>
            <a:pPr algn="ctr"/>
            <a:r>
              <a:rPr lang="en-US" altLang="zh-CN" sz="13800" dirty="0">
                <a:solidFill>
                  <a:srgbClr val="EE732C">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rPr>
              <a:t>PARDUS</a:t>
            </a:r>
            <a:endParaRPr lang="zh-CN" altLang="en-US" sz="13800" dirty="0">
              <a:solidFill>
                <a:srgbClr val="EE732C">
                  <a:alpha val="17000"/>
                </a:srgbClr>
              </a:solidFill>
              <a:effectLst>
                <a:outerShdw blurRad="50800" dist="50800" dir="5400000" sx="1000" sy="1000" algn="ctr" rotWithShape="0">
                  <a:schemeClr val="bg1"/>
                </a:outerShdw>
                <a:reflection blurRad="6350" stA="55000" endA="300" endPos="45500" dir="5400000" sy="-100000" algn="bl" rotWithShape="0"/>
              </a:effectLst>
              <a:latin typeface="Arial" panose="020B0604020202020204" pitchFamily="34" charset="0"/>
              <a:ea typeface="微软雅黑" panose="020B0503020204020204" pitchFamily="34" charset="-122"/>
              <a:cs typeface="Arial" panose="020B0604020202020204" pitchFamily="34" charset="0"/>
            </a:endParaRPr>
          </a:p>
        </p:txBody>
      </p:sp>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4298" y="194198"/>
            <a:ext cx="2157719" cy="373054"/>
          </a:xfrm>
          <a:prstGeom prst="rect">
            <a:avLst/>
          </a:prstGeom>
        </p:spPr>
      </p:pic>
      <p:graphicFrame>
        <p:nvGraphicFramePr>
          <p:cNvPr id="6" name="图表 5"/>
          <p:cNvGraphicFramePr/>
          <p:nvPr/>
        </p:nvGraphicFramePr>
        <p:xfrm>
          <a:off x="-1759121" y="2631971"/>
          <a:ext cx="8057549" cy="3954464"/>
        </p:xfrm>
        <a:graphic>
          <a:graphicData uri="http://schemas.openxmlformats.org/drawingml/2006/chart">
            <c:chart xmlns:c="http://schemas.openxmlformats.org/drawingml/2006/chart" xmlns:r="http://schemas.openxmlformats.org/officeDocument/2006/relationships" r:id="rId1"/>
          </a:graphicData>
        </a:graphic>
      </p:graphicFrame>
      <p:sp>
        <p:nvSpPr>
          <p:cNvPr id="18" name="矩形: 对角圆角 40"/>
          <p:cNvSpPr/>
          <p:nvPr/>
        </p:nvSpPr>
        <p:spPr>
          <a:xfrm>
            <a:off x="464298" y="4793620"/>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sp>
        <p:nvSpPr>
          <p:cNvPr id="101" name="矩形: 圆角 50"/>
          <p:cNvSpPr/>
          <p:nvPr/>
        </p:nvSpPr>
        <p:spPr>
          <a:xfrm>
            <a:off x="514388" y="3506296"/>
            <a:ext cx="4321569" cy="2853148"/>
          </a:xfrm>
          <a:prstGeom prst="roundRect">
            <a:avLst>
              <a:gd name="adj" fmla="val 3764"/>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3" name="矩形: 圆角 50"/>
          <p:cNvSpPr/>
          <p:nvPr/>
        </p:nvSpPr>
        <p:spPr>
          <a:xfrm>
            <a:off x="5005531" y="3510249"/>
            <a:ext cx="3224988" cy="2823250"/>
          </a:xfrm>
          <a:prstGeom prst="roundRect">
            <a:avLst>
              <a:gd name="adj" fmla="val 3764"/>
            </a:avLst>
          </a:prstGeom>
          <a:gradFill>
            <a:gsLst>
              <a:gs pos="0">
                <a:schemeClr val="bg1"/>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5" name="矩形: 圆角 50"/>
          <p:cNvSpPr/>
          <p:nvPr/>
        </p:nvSpPr>
        <p:spPr>
          <a:xfrm>
            <a:off x="8150266" y="3526894"/>
            <a:ext cx="3881436" cy="2841438"/>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07" name="组合 106"/>
          <p:cNvGrpSpPr/>
          <p:nvPr/>
        </p:nvGrpSpPr>
        <p:grpSpPr>
          <a:xfrm>
            <a:off x="8308886" y="3693457"/>
            <a:ext cx="3023717" cy="2452585"/>
            <a:chOff x="8113514" y="1421356"/>
            <a:chExt cx="5007197" cy="4082933"/>
          </a:xfrm>
        </p:grpSpPr>
        <p:grpSp>
          <p:nvGrpSpPr>
            <p:cNvPr id="108" name="组合 107"/>
            <p:cNvGrpSpPr/>
            <p:nvPr/>
          </p:nvGrpSpPr>
          <p:grpSpPr>
            <a:xfrm>
              <a:off x="8947405" y="1421356"/>
              <a:ext cx="4173306" cy="4082933"/>
              <a:chOff x="4442425" y="654170"/>
              <a:chExt cx="4878063" cy="5032526"/>
            </a:xfrm>
            <a:solidFill>
              <a:schemeClr val="bg1"/>
            </a:solidFill>
            <a:effectLst>
              <a:glow rad="63500">
                <a:schemeClr val="accent2">
                  <a:satMod val="175000"/>
                  <a:alpha val="40000"/>
                </a:schemeClr>
              </a:glow>
              <a:outerShdw blurRad="50800" dist="38100" dir="2700000" algn="tl" rotWithShape="0">
                <a:schemeClr val="tx1">
                  <a:alpha val="40000"/>
                </a:schemeClr>
              </a:outerShdw>
            </a:effectLst>
          </p:grpSpPr>
          <p:sp>
            <p:nvSpPr>
              <p:cNvPr id="110" name="任意多边形: 形状 109"/>
              <p:cNvSpPr/>
              <p:nvPr/>
            </p:nvSpPr>
            <p:spPr>
              <a:xfrm>
                <a:off x="6675230" y="4034415"/>
                <a:ext cx="164105" cy="358646"/>
              </a:xfrm>
              <a:custGeom>
                <a:avLst/>
                <a:gdLst>
                  <a:gd name="connsiteX0" fmla="*/ 9150 w 91109"/>
                  <a:gd name="connsiteY0" fmla="*/ 22562 h 199116"/>
                  <a:gd name="connsiteX1" fmla="*/ 11538 w 91109"/>
                  <a:gd name="connsiteY1" fmla="*/ 18745 h 199116"/>
                  <a:gd name="connsiteX2" fmla="*/ 35344 w 91109"/>
                  <a:gd name="connsiteY2" fmla="*/ 20396 h 199116"/>
                  <a:gd name="connsiteX3" fmla="*/ 34855 w 91109"/>
                  <a:gd name="connsiteY3" fmla="*/ 0 h 199116"/>
                  <a:gd name="connsiteX4" fmla="*/ 39516 w 91109"/>
                  <a:gd name="connsiteY4" fmla="*/ 4375 h 199116"/>
                  <a:gd name="connsiteX5" fmla="*/ 39922 w 91109"/>
                  <a:gd name="connsiteY5" fmla="*/ 15653 h 199116"/>
                  <a:gd name="connsiteX6" fmla="*/ 43523 w 91109"/>
                  <a:gd name="connsiteY6" fmla="*/ 20396 h 199116"/>
                  <a:gd name="connsiteX7" fmla="*/ 57334 w 91109"/>
                  <a:gd name="connsiteY7" fmla="*/ 20231 h 199116"/>
                  <a:gd name="connsiteX8" fmla="*/ 62700 w 91109"/>
                  <a:gd name="connsiteY8" fmla="*/ 28873 h 199116"/>
                  <a:gd name="connsiteX9" fmla="*/ 63322 w 91109"/>
                  <a:gd name="connsiteY9" fmla="*/ 41167 h 199116"/>
                  <a:gd name="connsiteX10" fmla="*/ 72663 w 91109"/>
                  <a:gd name="connsiteY10" fmla="*/ 42736 h 199116"/>
                  <a:gd name="connsiteX11" fmla="*/ 71012 w 91109"/>
                  <a:gd name="connsiteY11" fmla="*/ 37770 h 199116"/>
                  <a:gd name="connsiteX12" fmla="*/ 79839 w 91109"/>
                  <a:gd name="connsiteY12" fmla="*/ 41948 h 199116"/>
                  <a:gd name="connsiteX13" fmla="*/ 77673 w 91109"/>
                  <a:gd name="connsiteY13" fmla="*/ 49555 h 199116"/>
                  <a:gd name="connsiteX14" fmla="*/ 85147 w 91109"/>
                  <a:gd name="connsiteY14" fmla="*/ 47987 h 199116"/>
                  <a:gd name="connsiteX15" fmla="*/ 81737 w 91109"/>
                  <a:gd name="connsiteY15" fmla="*/ 64465 h 199116"/>
                  <a:gd name="connsiteX16" fmla="*/ 81705 w 91109"/>
                  <a:gd name="connsiteY16" fmla="*/ 78276 h 199116"/>
                  <a:gd name="connsiteX17" fmla="*/ 69577 w 91109"/>
                  <a:gd name="connsiteY17" fmla="*/ 78251 h 199116"/>
                  <a:gd name="connsiteX18" fmla="*/ 70441 w 91109"/>
                  <a:gd name="connsiteY18" fmla="*/ 103657 h 199116"/>
                  <a:gd name="connsiteX19" fmla="*/ 72390 w 91109"/>
                  <a:gd name="connsiteY19" fmla="*/ 124244 h 199116"/>
                  <a:gd name="connsiteX20" fmla="*/ 88233 w 91109"/>
                  <a:gd name="connsiteY20" fmla="*/ 122168 h 199116"/>
                  <a:gd name="connsiteX21" fmla="*/ 85769 w 91109"/>
                  <a:gd name="connsiteY21" fmla="*/ 127698 h 199116"/>
                  <a:gd name="connsiteX22" fmla="*/ 86208 w 91109"/>
                  <a:gd name="connsiteY22" fmla="*/ 137814 h 199116"/>
                  <a:gd name="connsiteX23" fmla="*/ 91027 w 91109"/>
                  <a:gd name="connsiteY23" fmla="*/ 137979 h 199116"/>
                  <a:gd name="connsiteX24" fmla="*/ 91110 w 91109"/>
                  <a:gd name="connsiteY24" fmla="*/ 144609 h 199116"/>
                  <a:gd name="connsiteX25" fmla="*/ 82194 w 91109"/>
                  <a:gd name="connsiteY25" fmla="*/ 144977 h 199116"/>
                  <a:gd name="connsiteX26" fmla="*/ 84252 w 91109"/>
                  <a:gd name="connsiteY26" fmla="*/ 163544 h 199116"/>
                  <a:gd name="connsiteX27" fmla="*/ 81655 w 91109"/>
                  <a:gd name="connsiteY27" fmla="*/ 174669 h 199116"/>
                  <a:gd name="connsiteX28" fmla="*/ 80277 w 91109"/>
                  <a:gd name="connsiteY28" fmla="*/ 176327 h 199116"/>
                  <a:gd name="connsiteX29" fmla="*/ 55194 w 91109"/>
                  <a:gd name="connsiteY29" fmla="*/ 174701 h 199116"/>
                  <a:gd name="connsiteX30" fmla="*/ 42818 w 91109"/>
                  <a:gd name="connsiteY30" fmla="*/ 177591 h 199116"/>
                  <a:gd name="connsiteX31" fmla="*/ 45714 w 91109"/>
                  <a:gd name="connsiteY31" fmla="*/ 190551 h 199116"/>
                  <a:gd name="connsiteX32" fmla="*/ 41275 w 91109"/>
                  <a:gd name="connsiteY32" fmla="*/ 198672 h 199116"/>
                  <a:gd name="connsiteX33" fmla="*/ 34017 w 91109"/>
                  <a:gd name="connsiteY33" fmla="*/ 196901 h 199116"/>
                  <a:gd name="connsiteX34" fmla="*/ 19310 w 91109"/>
                  <a:gd name="connsiteY34" fmla="*/ 199117 h 199116"/>
                  <a:gd name="connsiteX35" fmla="*/ 18606 w 91109"/>
                  <a:gd name="connsiteY35" fmla="*/ 192119 h 199116"/>
                  <a:gd name="connsiteX36" fmla="*/ 9449 w 91109"/>
                  <a:gd name="connsiteY36" fmla="*/ 184112 h 199116"/>
                  <a:gd name="connsiteX37" fmla="*/ 51 w 91109"/>
                  <a:gd name="connsiteY37" fmla="*/ 186392 h 199116"/>
                  <a:gd name="connsiteX38" fmla="*/ 0 w 91109"/>
                  <a:gd name="connsiteY38" fmla="*/ 177591 h 199116"/>
                  <a:gd name="connsiteX39" fmla="*/ 23965 w 91109"/>
                  <a:gd name="connsiteY39" fmla="*/ 175768 h 199116"/>
                  <a:gd name="connsiteX40" fmla="*/ 22041 w 91109"/>
                  <a:gd name="connsiteY40" fmla="*/ 130061 h 199116"/>
                  <a:gd name="connsiteX41" fmla="*/ 20066 w 91109"/>
                  <a:gd name="connsiteY41" fmla="*/ 128740 h 199116"/>
                  <a:gd name="connsiteX42" fmla="*/ 19393 w 91109"/>
                  <a:gd name="connsiteY42" fmla="*/ 113963 h 199116"/>
                  <a:gd name="connsiteX43" fmla="*/ 15113 w 91109"/>
                  <a:gd name="connsiteY43" fmla="*/ 114160 h 199116"/>
                  <a:gd name="connsiteX44" fmla="*/ 15005 w 91109"/>
                  <a:gd name="connsiteY44" fmla="*/ 89059 h 199116"/>
                  <a:gd name="connsiteX45" fmla="*/ 24454 w 91109"/>
                  <a:gd name="connsiteY45" fmla="*/ 87065 h 199116"/>
                  <a:gd name="connsiteX46" fmla="*/ 20853 w 91109"/>
                  <a:gd name="connsiteY46" fmla="*/ 78892 h 199116"/>
                  <a:gd name="connsiteX47" fmla="*/ 20174 w 91109"/>
                  <a:gd name="connsiteY47" fmla="*/ 58598 h 199116"/>
                  <a:gd name="connsiteX48" fmla="*/ 17710 w 91109"/>
                  <a:gd name="connsiteY48" fmla="*/ 57614 h 199116"/>
                  <a:gd name="connsiteX49" fmla="*/ 17005 w 91109"/>
                  <a:gd name="connsiteY49" fmla="*/ 28702 h 199116"/>
                  <a:gd name="connsiteX50" fmla="*/ 8014 w 91109"/>
                  <a:gd name="connsiteY50" fmla="*/ 29318 h 199116"/>
                  <a:gd name="connsiteX51" fmla="*/ 9150 w 91109"/>
                  <a:gd name="connsiteY51" fmla="*/ 22562 h 19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1109" h="199116">
                    <a:moveTo>
                      <a:pt x="9150" y="22562"/>
                    </a:moveTo>
                    <a:lnTo>
                      <a:pt x="11538" y="18745"/>
                    </a:lnTo>
                    <a:lnTo>
                      <a:pt x="35344" y="20396"/>
                    </a:lnTo>
                    <a:lnTo>
                      <a:pt x="34855" y="0"/>
                    </a:lnTo>
                    <a:lnTo>
                      <a:pt x="39516" y="4375"/>
                    </a:lnTo>
                    <a:lnTo>
                      <a:pt x="39922" y="15653"/>
                    </a:lnTo>
                    <a:lnTo>
                      <a:pt x="43523" y="20396"/>
                    </a:lnTo>
                    <a:lnTo>
                      <a:pt x="57334" y="20231"/>
                    </a:lnTo>
                    <a:lnTo>
                      <a:pt x="62700" y="28873"/>
                    </a:lnTo>
                    <a:lnTo>
                      <a:pt x="63322" y="41167"/>
                    </a:lnTo>
                    <a:lnTo>
                      <a:pt x="72663" y="42736"/>
                    </a:lnTo>
                    <a:lnTo>
                      <a:pt x="71012" y="37770"/>
                    </a:lnTo>
                    <a:lnTo>
                      <a:pt x="79839" y="41948"/>
                    </a:lnTo>
                    <a:lnTo>
                      <a:pt x="77673" y="49555"/>
                    </a:lnTo>
                    <a:lnTo>
                      <a:pt x="85147" y="47987"/>
                    </a:lnTo>
                    <a:lnTo>
                      <a:pt x="81737" y="64465"/>
                    </a:lnTo>
                    <a:lnTo>
                      <a:pt x="81705" y="78276"/>
                    </a:lnTo>
                    <a:lnTo>
                      <a:pt x="69577" y="78251"/>
                    </a:lnTo>
                    <a:lnTo>
                      <a:pt x="70441" y="103657"/>
                    </a:lnTo>
                    <a:lnTo>
                      <a:pt x="72390" y="124244"/>
                    </a:lnTo>
                    <a:lnTo>
                      <a:pt x="88233" y="122168"/>
                    </a:lnTo>
                    <a:lnTo>
                      <a:pt x="85769" y="127698"/>
                    </a:lnTo>
                    <a:lnTo>
                      <a:pt x="86208" y="137814"/>
                    </a:lnTo>
                    <a:lnTo>
                      <a:pt x="91027" y="137979"/>
                    </a:lnTo>
                    <a:lnTo>
                      <a:pt x="91110" y="144609"/>
                    </a:lnTo>
                    <a:lnTo>
                      <a:pt x="82194" y="144977"/>
                    </a:lnTo>
                    <a:lnTo>
                      <a:pt x="84252" y="163544"/>
                    </a:lnTo>
                    <a:lnTo>
                      <a:pt x="81655" y="174669"/>
                    </a:lnTo>
                    <a:lnTo>
                      <a:pt x="80277" y="176327"/>
                    </a:lnTo>
                    <a:lnTo>
                      <a:pt x="55194" y="174701"/>
                    </a:lnTo>
                    <a:lnTo>
                      <a:pt x="42818" y="177591"/>
                    </a:lnTo>
                    <a:lnTo>
                      <a:pt x="45714" y="190551"/>
                    </a:lnTo>
                    <a:lnTo>
                      <a:pt x="41275" y="198672"/>
                    </a:lnTo>
                    <a:lnTo>
                      <a:pt x="34017" y="196901"/>
                    </a:lnTo>
                    <a:lnTo>
                      <a:pt x="19310" y="199117"/>
                    </a:lnTo>
                    <a:lnTo>
                      <a:pt x="18606" y="192119"/>
                    </a:lnTo>
                    <a:lnTo>
                      <a:pt x="9449" y="184112"/>
                    </a:lnTo>
                    <a:lnTo>
                      <a:pt x="51" y="186392"/>
                    </a:lnTo>
                    <a:lnTo>
                      <a:pt x="0" y="177591"/>
                    </a:lnTo>
                    <a:lnTo>
                      <a:pt x="23965" y="175768"/>
                    </a:lnTo>
                    <a:lnTo>
                      <a:pt x="22041" y="130061"/>
                    </a:lnTo>
                    <a:lnTo>
                      <a:pt x="20066" y="128740"/>
                    </a:lnTo>
                    <a:lnTo>
                      <a:pt x="19393" y="113963"/>
                    </a:lnTo>
                    <a:lnTo>
                      <a:pt x="15113" y="114160"/>
                    </a:lnTo>
                    <a:lnTo>
                      <a:pt x="15005" y="89059"/>
                    </a:lnTo>
                    <a:lnTo>
                      <a:pt x="24454" y="87065"/>
                    </a:lnTo>
                    <a:lnTo>
                      <a:pt x="20853" y="78892"/>
                    </a:lnTo>
                    <a:lnTo>
                      <a:pt x="20174" y="58598"/>
                    </a:lnTo>
                    <a:lnTo>
                      <a:pt x="17710" y="57614"/>
                    </a:lnTo>
                    <a:lnTo>
                      <a:pt x="17005" y="28702"/>
                    </a:lnTo>
                    <a:lnTo>
                      <a:pt x="8014" y="29318"/>
                    </a:lnTo>
                    <a:lnTo>
                      <a:pt x="9150" y="22562"/>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1" name="任意多边形: 形状 110"/>
              <p:cNvSpPr/>
              <p:nvPr/>
            </p:nvSpPr>
            <p:spPr>
              <a:xfrm>
                <a:off x="6537030" y="4037949"/>
                <a:ext cx="182245" cy="323991"/>
              </a:xfrm>
              <a:custGeom>
                <a:avLst/>
                <a:gdLst>
                  <a:gd name="connsiteX0" fmla="*/ 77133 w 101180"/>
                  <a:gd name="connsiteY0" fmla="*/ 254 h 179876"/>
                  <a:gd name="connsiteX1" fmla="*/ 94221 w 101180"/>
                  <a:gd name="connsiteY1" fmla="*/ 0 h 179876"/>
                  <a:gd name="connsiteX2" fmla="*/ 94304 w 101180"/>
                  <a:gd name="connsiteY2" fmla="*/ 5975 h 179876"/>
                  <a:gd name="connsiteX3" fmla="*/ 89021 w 101180"/>
                  <a:gd name="connsiteY3" fmla="*/ 7690 h 179876"/>
                  <a:gd name="connsiteX4" fmla="*/ 85877 w 101180"/>
                  <a:gd name="connsiteY4" fmla="*/ 20600 h 179876"/>
                  <a:gd name="connsiteX5" fmla="*/ 84741 w 101180"/>
                  <a:gd name="connsiteY5" fmla="*/ 27356 h 179876"/>
                  <a:gd name="connsiteX6" fmla="*/ 93732 w 101180"/>
                  <a:gd name="connsiteY6" fmla="*/ 26740 h 179876"/>
                  <a:gd name="connsiteX7" fmla="*/ 94437 w 101180"/>
                  <a:gd name="connsiteY7" fmla="*/ 55651 h 179876"/>
                  <a:gd name="connsiteX8" fmla="*/ 96901 w 101180"/>
                  <a:gd name="connsiteY8" fmla="*/ 56636 h 179876"/>
                  <a:gd name="connsiteX9" fmla="*/ 97580 w 101180"/>
                  <a:gd name="connsiteY9" fmla="*/ 76930 h 179876"/>
                  <a:gd name="connsiteX10" fmla="*/ 101181 w 101180"/>
                  <a:gd name="connsiteY10" fmla="*/ 85103 h 179876"/>
                  <a:gd name="connsiteX11" fmla="*/ 91732 w 101180"/>
                  <a:gd name="connsiteY11" fmla="*/ 87097 h 179876"/>
                  <a:gd name="connsiteX12" fmla="*/ 91840 w 101180"/>
                  <a:gd name="connsiteY12" fmla="*/ 112198 h 179876"/>
                  <a:gd name="connsiteX13" fmla="*/ 96120 w 101180"/>
                  <a:gd name="connsiteY13" fmla="*/ 112001 h 179876"/>
                  <a:gd name="connsiteX14" fmla="*/ 96793 w 101180"/>
                  <a:gd name="connsiteY14" fmla="*/ 126778 h 179876"/>
                  <a:gd name="connsiteX15" fmla="*/ 98768 w 101180"/>
                  <a:gd name="connsiteY15" fmla="*/ 128099 h 179876"/>
                  <a:gd name="connsiteX16" fmla="*/ 100692 w 101180"/>
                  <a:gd name="connsiteY16" fmla="*/ 173806 h 179876"/>
                  <a:gd name="connsiteX17" fmla="*/ 76727 w 101180"/>
                  <a:gd name="connsiteY17" fmla="*/ 175628 h 179876"/>
                  <a:gd name="connsiteX18" fmla="*/ 37859 w 101180"/>
                  <a:gd name="connsiteY18" fmla="*/ 179876 h 179876"/>
                  <a:gd name="connsiteX19" fmla="*/ 36424 w 101180"/>
                  <a:gd name="connsiteY19" fmla="*/ 171418 h 179876"/>
                  <a:gd name="connsiteX20" fmla="*/ 29712 w 101180"/>
                  <a:gd name="connsiteY20" fmla="*/ 171304 h 179876"/>
                  <a:gd name="connsiteX21" fmla="*/ 26187 w 101180"/>
                  <a:gd name="connsiteY21" fmla="*/ 166980 h 179876"/>
                  <a:gd name="connsiteX22" fmla="*/ 18034 w 101180"/>
                  <a:gd name="connsiteY22" fmla="*/ 168662 h 179876"/>
                  <a:gd name="connsiteX23" fmla="*/ 6852 w 101180"/>
                  <a:gd name="connsiteY23" fmla="*/ 165767 h 179876"/>
                  <a:gd name="connsiteX24" fmla="*/ 0 w 101180"/>
                  <a:gd name="connsiteY24" fmla="*/ 168974 h 179876"/>
                  <a:gd name="connsiteX25" fmla="*/ 5766 w 101180"/>
                  <a:gd name="connsiteY25" fmla="*/ 131356 h 179876"/>
                  <a:gd name="connsiteX26" fmla="*/ 20663 w 101180"/>
                  <a:gd name="connsiteY26" fmla="*/ 130315 h 179876"/>
                  <a:gd name="connsiteX27" fmla="*/ 18142 w 101180"/>
                  <a:gd name="connsiteY27" fmla="*/ 128492 h 179876"/>
                  <a:gd name="connsiteX28" fmla="*/ 17221 w 101180"/>
                  <a:gd name="connsiteY28" fmla="*/ 86671 h 179876"/>
                  <a:gd name="connsiteX29" fmla="*/ 15164 w 101180"/>
                  <a:gd name="connsiteY29" fmla="*/ 59214 h 179876"/>
                  <a:gd name="connsiteX30" fmla="*/ 8560 w 101180"/>
                  <a:gd name="connsiteY30" fmla="*/ 52648 h 179876"/>
                  <a:gd name="connsiteX31" fmla="*/ 14948 w 101180"/>
                  <a:gd name="connsiteY31" fmla="*/ 49670 h 179876"/>
                  <a:gd name="connsiteX32" fmla="*/ 26029 w 101180"/>
                  <a:gd name="connsiteY32" fmla="*/ 53321 h 179876"/>
                  <a:gd name="connsiteX33" fmla="*/ 39326 w 101180"/>
                  <a:gd name="connsiteY33" fmla="*/ 50260 h 179876"/>
                  <a:gd name="connsiteX34" fmla="*/ 39459 w 101180"/>
                  <a:gd name="connsiteY34" fmla="*/ 37998 h 179876"/>
                  <a:gd name="connsiteX35" fmla="*/ 43929 w 101180"/>
                  <a:gd name="connsiteY35" fmla="*/ 36373 h 179876"/>
                  <a:gd name="connsiteX36" fmla="*/ 46152 w 101180"/>
                  <a:gd name="connsiteY36" fmla="*/ 49028 h 179876"/>
                  <a:gd name="connsiteX37" fmla="*/ 65570 w 101180"/>
                  <a:gd name="connsiteY37" fmla="*/ 41897 h 179876"/>
                  <a:gd name="connsiteX38" fmla="*/ 63506 w 101180"/>
                  <a:gd name="connsiteY38" fmla="*/ 8560 h 179876"/>
                  <a:gd name="connsiteX39" fmla="*/ 76479 w 101180"/>
                  <a:gd name="connsiteY39" fmla="*/ 8084 h 179876"/>
                  <a:gd name="connsiteX40" fmla="*/ 77133 w 101180"/>
                  <a:gd name="connsiteY40" fmla="*/ 254 h 17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1180" h="179876">
                    <a:moveTo>
                      <a:pt x="77133" y="254"/>
                    </a:moveTo>
                    <a:lnTo>
                      <a:pt x="94221" y="0"/>
                    </a:lnTo>
                    <a:lnTo>
                      <a:pt x="94304" y="5975"/>
                    </a:lnTo>
                    <a:lnTo>
                      <a:pt x="89021" y="7690"/>
                    </a:lnTo>
                    <a:lnTo>
                      <a:pt x="85877" y="20600"/>
                    </a:lnTo>
                    <a:lnTo>
                      <a:pt x="84741" y="27356"/>
                    </a:lnTo>
                    <a:lnTo>
                      <a:pt x="93732" y="26740"/>
                    </a:lnTo>
                    <a:lnTo>
                      <a:pt x="94437" y="55651"/>
                    </a:lnTo>
                    <a:lnTo>
                      <a:pt x="96901" y="56636"/>
                    </a:lnTo>
                    <a:lnTo>
                      <a:pt x="97580" y="76930"/>
                    </a:lnTo>
                    <a:lnTo>
                      <a:pt x="101181" y="85103"/>
                    </a:lnTo>
                    <a:lnTo>
                      <a:pt x="91732" y="87097"/>
                    </a:lnTo>
                    <a:lnTo>
                      <a:pt x="91840" y="112198"/>
                    </a:lnTo>
                    <a:lnTo>
                      <a:pt x="96120" y="112001"/>
                    </a:lnTo>
                    <a:lnTo>
                      <a:pt x="96793" y="126778"/>
                    </a:lnTo>
                    <a:lnTo>
                      <a:pt x="98768" y="128099"/>
                    </a:lnTo>
                    <a:lnTo>
                      <a:pt x="100692" y="173806"/>
                    </a:lnTo>
                    <a:lnTo>
                      <a:pt x="76727" y="175628"/>
                    </a:lnTo>
                    <a:lnTo>
                      <a:pt x="37859" y="179876"/>
                    </a:lnTo>
                    <a:lnTo>
                      <a:pt x="36424" y="171418"/>
                    </a:lnTo>
                    <a:lnTo>
                      <a:pt x="29712" y="171304"/>
                    </a:lnTo>
                    <a:lnTo>
                      <a:pt x="26187" y="166980"/>
                    </a:lnTo>
                    <a:lnTo>
                      <a:pt x="18034" y="168662"/>
                    </a:lnTo>
                    <a:lnTo>
                      <a:pt x="6852" y="165767"/>
                    </a:lnTo>
                    <a:lnTo>
                      <a:pt x="0" y="168974"/>
                    </a:lnTo>
                    <a:lnTo>
                      <a:pt x="5766" y="131356"/>
                    </a:lnTo>
                    <a:lnTo>
                      <a:pt x="20663" y="130315"/>
                    </a:lnTo>
                    <a:lnTo>
                      <a:pt x="18142" y="128492"/>
                    </a:lnTo>
                    <a:lnTo>
                      <a:pt x="17221" y="86671"/>
                    </a:lnTo>
                    <a:lnTo>
                      <a:pt x="15164" y="59214"/>
                    </a:lnTo>
                    <a:lnTo>
                      <a:pt x="8560" y="52648"/>
                    </a:lnTo>
                    <a:lnTo>
                      <a:pt x="14948" y="49670"/>
                    </a:lnTo>
                    <a:lnTo>
                      <a:pt x="26029" y="53321"/>
                    </a:lnTo>
                    <a:lnTo>
                      <a:pt x="39326" y="50260"/>
                    </a:lnTo>
                    <a:lnTo>
                      <a:pt x="39459" y="37998"/>
                    </a:lnTo>
                    <a:lnTo>
                      <a:pt x="43929" y="36373"/>
                    </a:lnTo>
                    <a:lnTo>
                      <a:pt x="46152" y="49028"/>
                    </a:lnTo>
                    <a:lnTo>
                      <a:pt x="65570" y="41897"/>
                    </a:lnTo>
                    <a:lnTo>
                      <a:pt x="63506" y="8560"/>
                    </a:lnTo>
                    <a:lnTo>
                      <a:pt x="76479" y="8084"/>
                    </a:lnTo>
                    <a:lnTo>
                      <a:pt x="77133" y="254"/>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2" name="任意多边形: 形状 111"/>
              <p:cNvSpPr/>
              <p:nvPr/>
            </p:nvSpPr>
            <p:spPr>
              <a:xfrm>
                <a:off x="6605908" y="3618203"/>
                <a:ext cx="686756" cy="926990"/>
              </a:xfrm>
              <a:custGeom>
                <a:avLst/>
                <a:gdLst>
                  <a:gd name="connsiteX0" fmla="*/ 316878 w 381279"/>
                  <a:gd name="connsiteY0" fmla="*/ 155937 h 514654"/>
                  <a:gd name="connsiteX1" fmla="*/ 324352 w 381279"/>
                  <a:gd name="connsiteY1" fmla="*/ 162217 h 514654"/>
                  <a:gd name="connsiteX2" fmla="*/ 348399 w 381279"/>
                  <a:gd name="connsiteY2" fmla="*/ 165805 h 514654"/>
                  <a:gd name="connsiteX3" fmla="*/ 359073 w 381279"/>
                  <a:gd name="connsiteY3" fmla="*/ 172955 h 514654"/>
                  <a:gd name="connsiteX4" fmla="*/ 356013 w 381279"/>
                  <a:gd name="connsiteY4" fmla="*/ 180778 h 514654"/>
                  <a:gd name="connsiteX5" fmla="*/ 365030 w 381279"/>
                  <a:gd name="connsiteY5" fmla="*/ 186474 h 514654"/>
                  <a:gd name="connsiteX6" fmla="*/ 371310 w 381279"/>
                  <a:gd name="connsiteY6" fmla="*/ 182099 h 514654"/>
                  <a:gd name="connsiteX7" fmla="*/ 377920 w 381279"/>
                  <a:gd name="connsiteY7" fmla="*/ 191776 h 514654"/>
                  <a:gd name="connsiteX8" fmla="*/ 379305 w 381279"/>
                  <a:gd name="connsiteY8" fmla="*/ 204114 h 514654"/>
                  <a:gd name="connsiteX9" fmla="*/ 374859 w 381279"/>
                  <a:gd name="connsiteY9" fmla="*/ 203130 h 514654"/>
                  <a:gd name="connsiteX10" fmla="*/ 373316 w 381279"/>
                  <a:gd name="connsiteY10" fmla="*/ 208826 h 514654"/>
                  <a:gd name="connsiteX11" fmla="*/ 366217 w 381279"/>
                  <a:gd name="connsiteY11" fmla="*/ 210007 h 514654"/>
                  <a:gd name="connsiteX12" fmla="*/ 366706 w 381279"/>
                  <a:gd name="connsiteY12" fmla="*/ 217780 h 514654"/>
                  <a:gd name="connsiteX13" fmla="*/ 374212 w 381279"/>
                  <a:gd name="connsiteY13" fmla="*/ 216205 h 514654"/>
                  <a:gd name="connsiteX14" fmla="*/ 376809 w 381279"/>
                  <a:gd name="connsiteY14" fmla="*/ 238709 h 514654"/>
                  <a:gd name="connsiteX15" fmla="*/ 378435 w 381279"/>
                  <a:gd name="connsiteY15" fmla="*/ 267360 h 514654"/>
                  <a:gd name="connsiteX16" fmla="*/ 381279 w 381279"/>
                  <a:gd name="connsiteY16" fmla="*/ 279457 h 514654"/>
                  <a:gd name="connsiteX17" fmla="*/ 364382 w 381279"/>
                  <a:gd name="connsiteY17" fmla="*/ 271570 h 514654"/>
                  <a:gd name="connsiteX18" fmla="*/ 362128 w 381279"/>
                  <a:gd name="connsiteY18" fmla="*/ 279146 h 514654"/>
                  <a:gd name="connsiteX19" fmla="*/ 365950 w 381279"/>
                  <a:gd name="connsiteY19" fmla="*/ 288214 h 514654"/>
                  <a:gd name="connsiteX20" fmla="*/ 361074 w 381279"/>
                  <a:gd name="connsiteY20" fmla="*/ 291973 h 514654"/>
                  <a:gd name="connsiteX21" fmla="*/ 360585 w 381279"/>
                  <a:gd name="connsiteY21" fmla="*/ 304775 h 514654"/>
                  <a:gd name="connsiteX22" fmla="*/ 353924 w 381279"/>
                  <a:gd name="connsiteY22" fmla="*/ 307080 h 514654"/>
                  <a:gd name="connsiteX23" fmla="*/ 362242 w 381279"/>
                  <a:gd name="connsiteY23" fmla="*/ 321424 h 514654"/>
                  <a:gd name="connsiteX24" fmla="*/ 349783 w 381279"/>
                  <a:gd name="connsiteY24" fmla="*/ 318954 h 514654"/>
                  <a:gd name="connsiteX25" fmla="*/ 352438 w 381279"/>
                  <a:gd name="connsiteY25" fmla="*/ 334988 h 514654"/>
                  <a:gd name="connsiteX26" fmla="*/ 348863 w 381279"/>
                  <a:gd name="connsiteY26" fmla="*/ 345605 h 514654"/>
                  <a:gd name="connsiteX27" fmla="*/ 352895 w 381279"/>
                  <a:gd name="connsiteY27" fmla="*/ 351473 h 514654"/>
                  <a:gd name="connsiteX28" fmla="*/ 349860 w 381279"/>
                  <a:gd name="connsiteY28" fmla="*/ 360826 h 514654"/>
                  <a:gd name="connsiteX29" fmla="*/ 342468 w 381279"/>
                  <a:gd name="connsiteY29" fmla="*/ 366611 h 514654"/>
                  <a:gd name="connsiteX30" fmla="*/ 342849 w 381279"/>
                  <a:gd name="connsiteY30" fmla="*/ 376473 h 514654"/>
                  <a:gd name="connsiteX31" fmla="*/ 358369 w 381279"/>
                  <a:gd name="connsiteY31" fmla="*/ 375291 h 514654"/>
                  <a:gd name="connsiteX32" fmla="*/ 360185 w 381279"/>
                  <a:gd name="connsiteY32" fmla="*/ 390633 h 514654"/>
                  <a:gd name="connsiteX33" fmla="*/ 354139 w 381279"/>
                  <a:gd name="connsiteY33" fmla="*/ 391389 h 514654"/>
                  <a:gd name="connsiteX34" fmla="*/ 354927 w 381279"/>
                  <a:gd name="connsiteY34" fmla="*/ 398132 h 514654"/>
                  <a:gd name="connsiteX35" fmla="*/ 348532 w 381279"/>
                  <a:gd name="connsiteY35" fmla="*/ 412464 h 514654"/>
                  <a:gd name="connsiteX36" fmla="*/ 357556 w 381279"/>
                  <a:gd name="connsiteY36" fmla="*/ 426739 h 514654"/>
                  <a:gd name="connsiteX37" fmla="*/ 340055 w 381279"/>
                  <a:gd name="connsiteY37" fmla="*/ 444868 h 514654"/>
                  <a:gd name="connsiteX38" fmla="*/ 328060 w 381279"/>
                  <a:gd name="connsiteY38" fmla="*/ 445065 h 514654"/>
                  <a:gd name="connsiteX39" fmla="*/ 328682 w 381279"/>
                  <a:gd name="connsiteY39" fmla="*/ 451866 h 514654"/>
                  <a:gd name="connsiteX40" fmla="*/ 333477 w 381279"/>
                  <a:gd name="connsiteY40" fmla="*/ 451161 h 514654"/>
                  <a:gd name="connsiteX41" fmla="*/ 325107 w 381279"/>
                  <a:gd name="connsiteY41" fmla="*/ 461201 h 514654"/>
                  <a:gd name="connsiteX42" fmla="*/ 325539 w 381279"/>
                  <a:gd name="connsiteY42" fmla="*/ 476828 h 514654"/>
                  <a:gd name="connsiteX43" fmla="*/ 321316 w 381279"/>
                  <a:gd name="connsiteY43" fmla="*/ 476860 h 514654"/>
                  <a:gd name="connsiteX44" fmla="*/ 321640 w 381279"/>
                  <a:gd name="connsiteY44" fmla="*/ 487350 h 514654"/>
                  <a:gd name="connsiteX45" fmla="*/ 311594 w 381279"/>
                  <a:gd name="connsiteY45" fmla="*/ 485997 h 514654"/>
                  <a:gd name="connsiteX46" fmla="*/ 311753 w 381279"/>
                  <a:gd name="connsiteY46" fmla="*/ 490303 h 514654"/>
                  <a:gd name="connsiteX47" fmla="*/ 301574 w 381279"/>
                  <a:gd name="connsiteY47" fmla="*/ 488499 h 514654"/>
                  <a:gd name="connsiteX48" fmla="*/ 305822 w 381279"/>
                  <a:gd name="connsiteY48" fmla="*/ 482791 h 514654"/>
                  <a:gd name="connsiteX49" fmla="*/ 293472 w 381279"/>
                  <a:gd name="connsiteY49" fmla="*/ 483972 h 514654"/>
                  <a:gd name="connsiteX50" fmla="*/ 293040 w 381279"/>
                  <a:gd name="connsiteY50" fmla="*/ 478543 h 514654"/>
                  <a:gd name="connsiteX51" fmla="*/ 282994 w 381279"/>
                  <a:gd name="connsiteY51" fmla="*/ 473685 h 514654"/>
                  <a:gd name="connsiteX52" fmla="*/ 269018 w 381279"/>
                  <a:gd name="connsiteY52" fmla="*/ 471627 h 514654"/>
                  <a:gd name="connsiteX53" fmla="*/ 249682 w 381279"/>
                  <a:gd name="connsiteY53" fmla="*/ 470954 h 514654"/>
                  <a:gd name="connsiteX54" fmla="*/ 248406 w 381279"/>
                  <a:gd name="connsiteY54" fmla="*/ 479362 h 514654"/>
                  <a:gd name="connsiteX55" fmla="*/ 236112 w 381279"/>
                  <a:gd name="connsiteY55" fmla="*/ 475006 h 514654"/>
                  <a:gd name="connsiteX56" fmla="*/ 242532 w 381279"/>
                  <a:gd name="connsiteY56" fmla="*/ 482822 h 514654"/>
                  <a:gd name="connsiteX57" fmla="*/ 238385 w 381279"/>
                  <a:gd name="connsiteY57" fmla="*/ 488664 h 514654"/>
                  <a:gd name="connsiteX58" fmla="*/ 226631 w 381279"/>
                  <a:gd name="connsiteY58" fmla="*/ 485070 h 514654"/>
                  <a:gd name="connsiteX59" fmla="*/ 225984 w 381279"/>
                  <a:gd name="connsiteY59" fmla="*/ 480149 h 514654"/>
                  <a:gd name="connsiteX60" fmla="*/ 214065 w 381279"/>
                  <a:gd name="connsiteY60" fmla="*/ 480009 h 514654"/>
                  <a:gd name="connsiteX61" fmla="*/ 206864 w 381279"/>
                  <a:gd name="connsiteY61" fmla="*/ 483807 h 514654"/>
                  <a:gd name="connsiteX62" fmla="*/ 206267 w 381279"/>
                  <a:gd name="connsiteY62" fmla="*/ 494487 h 514654"/>
                  <a:gd name="connsiteX63" fmla="*/ 196761 w 381279"/>
                  <a:gd name="connsiteY63" fmla="*/ 498704 h 514654"/>
                  <a:gd name="connsiteX64" fmla="*/ 200660 w 381279"/>
                  <a:gd name="connsiteY64" fmla="*/ 500679 h 514654"/>
                  <a:gd name="connsiteX65" fmla="*/ 190805 w 381279"/>
                  <a:gd name="connsiteY65" fmla="*/ 504419 h 514654"/>
                  <a:gd name="connsiteX66" fmla="*/ 187122 w 381279"/>
                  <a:gd name="connsiteY66" fmla="*/ 499072 h 514654"/>
                  <a:gd name="connsiteX67" fmla="*/ 174523 w 381279"/>
                  <a:gd name="connsiteY67" fmla="*/ 502361 h 514654"/>
                  <a:gd name="connsiteX68" fmla="*/ 174034 w 381279"/>
                  <a:gd name="connsiteY68" fmla="*/ 509562 h 514654"/>
                  <a:gd name="connsiteX69" fmla="*/ 159791 w 381279"/>
                  <a:gd name="connsiteY69" fmla="*/ 514655 h 514654"/>
                  <a:gd name="connsiteX70" fmla="*/ 152292 w 381279"/>
                  <a:gd name="connsiteY70" fmla="*/ 506470 h 514654"/>
                  <a:gd name="connsiteX71" fmla="*/ 144926 w 381279"/>
                  <a:gd name="connsiteY71" fmla="*/ 503993 h 514654"/>
                  <a:gd name="connsiteX72" fmla="*/ 131921 w 381279"/>
                  <a:gd name="connsiteY72" fmla="*/ 491789 h 514654"/>
                  <a:gd name="connsiteX73" fmla="*/ 120491 w 381279"/>
                  <a:gd name="connsiteY73" fmla="*/ 495332 h 514654"/>
                  <a:gd name="connsiteX74" fmla="*/ 123095 w 381279"/>
                  <a:gd name="connsiteY74" fmla="*/ 485432 h 514654"/>
                  <a:gd name="connsiteX75" fmla="*/ 111125 w 381279"/>
                  <a:gd name="connsiteY75" fmla="*/ 484169 h 514654"/>
                  <a:gd name="connsiteX76" fmla="*/ 111531 w 381279"/>
                  <a:gd name="connsiteY76" fmla="*/ 478600 h 514654"/>
                  <a:gd name="connsiteX77" fmla="*/ 102565 w 381279"/>
                  <a:gd name="connsiteY77" fmla="*/ 479527 h 514654"/>
                  <a:gd name="connsiteX78" fmla="*/ 96285 w 381279"/>
                  <a:gd name="connsiteY78" fmla="*/ 476434 h 514654"/>
                  <a:gd name="connsiteX79" fmla="*/ 105137 w 381279"/>
                  <a:gd name="connsiteY79" fmla="*/ 474663 h 514654"/>
                  <a:gd name="connsiteX80" fmla="*/ 111208 w 381279"/>
                  <a:gd name="connsiteY80" fmla="*/ 460159 h 514654"/>
                  <a:gd name="connsiteX81" fmla="*/ 116186 w 381279"/>
                  <a:gd name="connsiteY81" fmla="*/ 463055 h 514654"/>
                  <a:gd name="connsiteX82" fmla="*/ 118434 w 381279"/>
                  <a:gd name="connsiteY82" fmla="*/ 456114 h 514654"/>
                  <a:gd name="connsiteX83" fmla="*/ 124098 w 381279"/>
                  <a:gd name="connsiteY83" fmla="*/ 455098 h 514654"/>
                  <a:gd name="connsiteX84" fmla="*/ 123177 w 381279"/>
                  <a:gd name="connsiteY84" fmla="*/ 448075 h 514654"/>
                  <a:gd name="connsiteX85" fmla="*/ 129000 w 381279"/>
                  <a:gd name="connsiteY85" fmla="*/ 447427 h 514654"/>
                  <a:gd name="connsiteX86" fmla="*/ 129864 w 381279"/>
                  <a:gd name="connsiteY86" fmla="*/ 441719 h 514654"/>
                  <a:gd name="connsiteX87" fmla="*/ 141726 w 381279"/>
                  <a:gd name="connsiteY87" fmla="*/ 447567 h 514654"/>
                  <a:gd name="connsiteX88" fmla="*/ 151422 w 381279"/>
                  <a:gd name="connsiteY88" fmla="*/ 434804 h 514654"/>
                  <a:gd name="connsiteX89" fmla="*/ 145625 w 381279"/>
                  <a:gd name="connsiteY89" fmla="*/ 434442 h 514654"/>
                  <a:gd name="connsiteX90" fmla="*/ 136226 w 381279"/>
                  <a:gd name="connsiteY90" fmla="*/ 425812 h 514654"/>
                  <a:gd name="connsiteX91" fmla="*/ 133845 w 381279"/>
                  <a:gd name="connsiteY91" fmla="*/ 428987 h 514654"/>
                  <a:gd name="connsiteX92" fmla="*/ 126022 w 381279"/>
                  <a:gd name="connsiteY92" fmla="*/ 421627 h 514654"/>
                  <a:gd name="connsiteX93" fmla="*/ 123660 w 381279"/>
                  <a:gd name="connsiteY93" fmla="*/ 426428 h 514654"/>
                  <a:gd name="connsiteX94" fmla="*/ 119278 w 381279"/>
                  <a:gd name="connsiteY94" fmla="*/ 417411 h 514654"/>
                  <a:gd name="connsiteX95" fmla="*/ 120142 w 381279"/>
                  <a:gd name="connsiteY95" fmla="*/ 405746 h 514654"/>
                  <a:gd name="connsiteX96" fmla="*/ 122739 w 381279"/>
                  <a:gd name="connsiteY96" fmla="*/ 394621 h 514654"/>
                  <a:gd name="connsiteX97" fmla="*/ 120682 w 381279"/>
                  <a:gd name="connsiteY97" fmla="*/ 376053 h 514654"/>
                  <a:gd name="connsiteX98" fmla="*/ 129597 w 381279"/>
                  <a:gd name="connsiteY98" fmla="*/ 375685 h 514654"/>
                  <a:gd name="connsiteX99" fmla="*/ 129515 w 381279"/>
                  <a:gd name="connsiteY99" fmla="*/ 369056 h 514654"/>
                  <a:gd name="connsiteX100" fmla="*/ 124695 w 381279"/>
                  <a:gd name="connsiteY100" fmla="*/ 368891 h 514654"/>
                  <a:gd name="connsiteX101" fmla="*/ 124257 w 381279"/>
                  <a:gd name="connsiteY101" fmla="*/ 358775 h 514654"/>
                  <a:gd name="connsiteX102" fmla="*/ 126721 w 381279"/>
                  <a:gd name="connsiteY102" fmla="*/ 353244 h 514654"/>
                  <a:gd name="connsiteX103" fmla="*/ 110877 w 381279"/>
                  <a:gd name="connsiteY103" fmla="*/ 355321 h 514654"/>
                  <a:gd name="connsiteX104" fmla="*/ 108928 w 381279"/>
                  <a:gd name="connsiteY104" fmla="*/ 334734 h 514654"/>
                  <a:gd name="connsiteX105" fmla="*/ 108064 w 381279"/>
                  <a:gd name="connsiteY105" fmla="*/ 309328 h 514654"/>
                  <a:gd name="connsiteX106" fmla="*/ 120193 w 381279"/>
                  <a:gd name="connsiteY106" fmla="*/ 309353 h 514654"/>
                  <a:gd name="connsiteX107" fmla="*/ 120225 w 381279"/>
                  <a:gd name="connsiteY107" fmla="*/ 295542 h 514654"/>
                  <a:gd name="connsiteX108" fmla="*/ 123635 w 381279"/>
                  <a:gd name="connsiteY108" fmla="*/ 279064 h 514654"/>
                  <a:gd name="connsiteX109" fmla="*/ 116161 w 381279"/>
                  <a:gd name="connsiteY109" fmla="*/ 280632 h 514654"/>
                  <a:gd name="connsiteX110" fmla="*/ 118326 w 381279"/>
                  <a:gd name="connsiteY110" fmla="*/ 273025 h 514654"/>
                  <a:gd name="connsiteX111" fmla="*/ 109499 w 381279"/>
                  <a:gd name="connsiteY111" fmla="*/ 268846 h 514654"/>
                  <a:gd name="connsiteX112" fmla="*/ 111150 w 381279"/>
                  <a:gd name="connsiteY112" fmla="*/ 273812 h 514654"/>
                  <a:gd name="connsiteX113" fmla="*/ 101809 w 381279"/>
                  <a:gd name="connsiteY113" fmla="*/ 272244 h 514654"/>
                  <a:gd name="connsiteX114" fmla="*/ 101187 w 381279"/>
                  <a:gd name="connsiteY114" fmla="*/ 259950 h 514654"/>
                  <a:gd name="connsiteX115" fmla="*/ 95821 w 381279"/>
                  <a:gd name="connsiteY115" fmla="*/ 251308 h 514654"/>
                  <a:gd name="connsiteX116" fmla="*/ 82010 w 381279"/>
                  <a:gd name="connsiteY116" fmla="*/ 251473 h 514654"/>
                  <a:gd name="connsiteX117" fmla="*/ 78410 w 381279"/>
                  <a:gd name="connsiteY117" fmla="*/ 246729 h 514654"/>
                  <a:gd name="connsiteX118" fmla="*/ 78003 w 381279"/>
                  <a:gd name="connsiteY118" fmla="*/ 235452 h 514654"/>
                  <a:gd name="connsiteX119" fmla="*/ 73342 w 381279"/>
                  <a:gd name="connsiteY119" fmla="*/ 231077 h 514654"/>
                  <a:gd name="connsiteX120" fmla="*/ 73831 w 381279"/>
                  <a:gd name="connsiteY120" fmla="*/ 251473 h 514654"/>
                  <a:gd name="connsiteX121" fmla="*/ 50025 w 381279"/>
                  <a:gd name="connsiteY121" fmla="*/ 249822 h 514654"/>
                  <a:gd name="connsiteX122" fmla="*/ 47638 w 381279"/>
                  <a:gd name="connsiteY122" fmla="*/ 253638 h 514654"/>
                  <a:gd name="connsiteX123" fmla="*/ 50781 w 381279"/>
                  <a:gd name="connsiteY123" fmla="*/ 240729 h 514654"/>
                  <a:gd name="connsiteX124" fmla="*/ 56064 w 381279"/>
                  <a:gd name="connsiteY124" fmla="*/ 239014 h 514654"/>
                  <a:gd name="connsiteX125" fmla="*/ 55982 w 381279"/>
                  <a:gd name="connsiteY125" fmla="*/ 233039 h 514654"/>
                  <a:gd name="connsiteX126" fmla="*/ 38894 w 381279"/>
                  <a:gd name="connsiteY126" fmla="*/ 233293 h 514654"/>
                  <a:gd name="connsiteX127" fmla="*/ 39275 w 381279"/>
                  <a:gd name="connsiteY127" fmla="*/ 224200 h 514654"/>
                  <a:gd name="connsiteX128" fmla="*/ 33261 w 381279"/>
                  <a:gd name="connsiteY128" fmla="*/ 198311 h 514654"/>
                  <a:gd name="connsiteX129" fmla="*/ 0 w 381279"/>
                  <a:gd name="connsiteY129" fmla="*/ 140068 h 514654"/>
                  <a:gd name="connsiteX130" fmla="*/ 36049 w 381279"/>
                  <a:gd name="connsiteY130" fmla="*/ 132328 h 514654"/>
                  <a:gd name="connsiteX131" fmla="*/ 57283 w 381279"/>
                  <a:gd name="connsiteY131" fmla="*/ 129438 h 514654"/>
                  <a:gd name="connsiteX132" fmla="*/ 50997 w 381279"/>
                  <a:gd name="connsiteY132" fmla="*/ 122993 h 514654"/>
                  <a:gd name="connsiteX133" fmla="*/ 51511 w 381279"/>
                  <a:gd name="connsiteY133" fmla="*/ 114891 h 514654"/>
                  <a:gd name="connsiteX134" fmla="*/ 54521 w 381279"/>
                  <a:gd name="connsiteY134" fmla="*/ 114110 h 514654"/>
                  <a:gd name="connsiteX135" fmla="*/ 57582 w 381279"/>
                  <a:gd name="connsiteY135" fmla="*/ 122682 h 514654"/>
                  <a:gd name="connsiteX136" fmla="*/ 70447 w 381279"/>
                  <a:gd name="connsiteY136" fmla="*/ 118872 h 514654"/>
                  <a:gd name="connsiteX137" fmla="*/ 75127 w 381279"/>
                  <a:gd name="connsiteY137" fmla="*/ 111417 h 514654"/>
                  <a:gd name="connsiteX138" fmla="*/ 71552 w 381279"/>
                  <a:gd name="connsiteY138" fmla="*/ 100235 h 514654"/>
                  <a:gd name="connsiteX139" fmla="*/ 76048 w 381279"/>
                  <a:gd name="connsiteY139" fmla="*/ 90119 h 514654"/>
                  <a:gd name="connsiteX140" fmla="*/ 83852 w 381279"/>
                  <a:gd name="connsiteY140" fmla="*/ 89472 h 514654"/>
                  <a:gd name="connsiteX141" fmla="*/ 106712 w 381279"/>
                  <a:gd name="connsiteY141" fmla="*/ 78626 h 514654"/>
                  <a:gd name="connsiteX142" fmla="*/ 119139 w 381279"/>
                  <a:gd name="connsiteY142" fmla="*/ 80277 h 514654"/>
                  <a:gd name="connsiteX143" fmla="*/ 130486 w 381279"/>
                  <a:gd name="connsiteY143" fmla="*/ 84709 h 514654"/>
                  <a:gd name="connsiteX144" fmla="*/ 130219 w 381279"/>
                  <a:gd name="connsiteY144" fmla="*/ 80334 h 514654"/>
                  <a:gd name="connsiteX145" fmla="*/ 140564 w 381279"/>
                  <a:gd name="connsiteY145" fmla="*/ 82576 h 514654"/>
                  <a:gd name="connsiteX146" fmla="*/ 144081 w 381279"/>
                  <a:gd name="connsiteY146" fmla="*/ 69939 h 514654"/>
                  <a:gd name="connsiteX147" fmla="*/ 139560 w 381279"/>
                  <a:gd name="connsiteY147" fmla="*/ 64643 h 514654"/>
                  <a:gd name="connsiteX148" fmla="*/ 139802 w 381279"/>
                  <a:gd name="connsiteY148" fmla="*/ 55289 h 514654"/>
                  <a:gd name="connsiteX149" fmla="*/ 144710 w 381279"/>
                  <a:gd name="connsiteY149" fmla="*/ 53575 h 514654"/>
                  <a:gd name="connsiteX150" fmla="*/ 143732 w 381279"/>
                  <a:gd name="connsiteY150" fmla="*/ 46603 h 514654"/>
                  <a:gd name="connsiteX151" fmla="*/ 149422 w 381279"/>
                  <a:gd name="connsiteY151" fmla="*/ 43967 h 514654"/>
                  <a:gd name="connsiteX152" fmla="*/ 150177 w 381279"/>
                  <a:gd name="connsiteY152" fmla="*/ 30442 h 514654"/>
                  <a:gd name="connsiteX153" fmla="*/ 155594 w 381279"/>
                  <a:gd name="connsiteY153" fmla="*/ 31814 h 514654"/>
                  <a:gd name="connsiteX154" fmla="*/ 158871 w 381279"/>
                  <a:gd name="connsiteY154" fmla="*/ 38424 h 514654"/>
                  <a:gd name="connsiteX155" fmla="*/ 171031 w 381279"/>
                  <a:gd name="connsiteY155" fmla="*/ 41561 h 514654"/>
                  <a:gd name="connsiteX156" fmla="*/ 175851 w 381279"/>
                  <a:gd name="connsiteY156" fmla="*/ 46241 h 514654"/>
                  <a:gd name="connsiteX157" fmla="*/ 192265 w 381279"/>
                  <a:gd name="connsiteY157" fmla="*/ 47358 h 514654"/>
                  <a:gd name="connsiteX158" fmla="*/ 201905 w 381279"/>
                  <a:gd name="connsiteY158" fmla="*/ 57779 h 514654"/>
                  <a:gd name="connsiteX159" fmla="*/ 211195 w 381279"/>
                  <a:gd name="connsiteY159" fmla="*/ 64561 h 514654"/>
                  <a:gd name="connsiteX160" fmla="*/ 226797 w 381279"/>
                  <a:gd name="connsiteY160" fmla="*/ 62992 h 514654"/>
                  <a:gd name="connsiteX161" fmla="*/ 237655 w 381279"/>
                  <a:gd name="connsiteY161" fmla="*/ 70841 h 514654"/>
                  <a:gd name="connsiteX162" fmla="*/ 249060 w 381279"/>
                  <a:gd name="connsiteY162" fmla="*/ 83585 h 514654"/>
                  <a:gd name="connsiteX163" fmla="*/ 255016 w 381279"/>
                  <a:gd name="connsiteY163" fmla="*/ 77870 h 514654"/>
                  <a:gd name="connsiteX164" fmla="*/ 260160 w 381279"/>
                  <a:gd name="connsiteY164" fmla="*/ 82969 h 514654"/>
                  <a:gd name="connsiteX165" fmla="*/ 261461 w 381279"/>
                  <a:gd name="connsiteY165" fmla="*/ 91402 h 514654"/>
                  <a:gd name="connsiteX166" fmla="*/ 253422 w 381279"/>
                  <a:gd name="connsiteY166" fmla="*/ 101632 h 514654"/>
                  <a:gd name="connsiteX167" fmla="*/ 258864 w 381279"/>
                  <a:gd name="connsiteY167" fmla="*/ 107607 h 514654"/>
                  <a:gd name="connsiteX168" fmla="*/ 276333 w 381279"/>
                  <a:gd name="connsiteY168" fmla="*/ 117697 h 514654"/>
                  <a:gd name="connsiteX169" fmla="*/ 284404 w 381279"/>
                  <a:gd name="connsiteY169" fmla="*/ 130169 h 514654"/>
                  <a:gd name="connsiteX170" fmla="*/ 295180 w 381279"/>
                  <a:gd name="connsiteY170" fmla="*/ 129019 h 514654"/>
                  <a:gd name="connsiteX171" fmla="*/ 293910 w 381279"/>
                  <a:gd name="connsiteY171" fmla="*/ 138665 h 514654"/>
                  <a:gd name="connsiteX172" fmla="*/ 316878 w 381279"/>
                  <a:gd name="connsiteY172" fmla="*/ 155937 h 514654"/>
                  <a:gd name="connsiteX173" fmla="*/ 327412 w 381279"/>
                  <a:gd name="connsiteY173" fmla="*/ 94742 h 514654"/>
                  <a:gd name="connsiteX174" fmla="*/ 320719 w 381279"/>
                  <a:gd name="connsiteY174" fmla="*/ 95440 h 514654"/>
                  <a:gd name="connsiteX175" fmla="*/ 324758 w 381279"/>
                  <a:gd name="connsiteY175" fmla="*/ 103873 h 514654"/>
                  <a:gd name="connsiteX176" fmla="*/ 321888 w 381279"/>
                  <a:gd name="connsiteY176" fmla="*/ 104718 h 514654"/>
                  <a:gd name="connsiteX177" fmla="*/ 322402 w 381279"/>
                  <a:gd name="connsiteY177" fmla="*/ 114668 h 514654"/>
                  <a:gd name="connsiteX178" fmla="*/ 309696 w 381279"/>
                  <a:gd name="connsiteY178" fmla="*/ 110858 h 514654"/>
                  <a:gd name="connsiteX179" fmla="*/ 311239 w 381279"/>
                  <a:gd name="connsiteY179" fmla="*/ 96730 h 514654"/>
                  <a:gd name="connsiteX180" fmla="*/ 307042 w 381279"/>
                  <a:gd name="connsiteY180" fmla="*/ 98914 h 514654"/>
                  <a:gd name="connsiteX181" fmla="*/ 309861 w 381279"/>
                  <a:gd name="connsiteY181" fmla="*/ 89192 h 514654"/>
                  <a:gd name="connsiteX182" fmla="*/ 305283 w 381279"/>
                  <a:gd name="connsiteY182" fmla="*/ 57810 h 514654"/>
                  <a:gd name="connsiteX183" fmla="*/ 298539 w 381279"/>
                  <a:gd name="connsiteY183" fmla="*/ 58706 h 514654"/>
                  <a:gd name="connsiteX184" fmla="*/ 298564 w 381279"/>
                  <a:gd name="connsiteY184" fmla="*/ 69018 h 514654"/>
                  <a:gd name="connsiteX185" fmla="*/ 294342 w 381279"/>
                  <a:gd name="connsiteY185" fmla="*/ 54140 h 514654"/>
                  <a:gd name="connsiteX186" fmla="*/ 289389 w 381279"/>
                  <a:gd name="connsiteY186" fmla="*/ 20161 h 514654"/>
                  <a:gd name="connsiteX187" fmla="*/ 289058 w 381279"/>
                  <a:gd name="connsiteY187" fmla="*/ 0 h 514654"/>
                  <a:gd name="connsiteX188" fmla="*/ 294557 w 381279"/>
                  <a:gd name="connsiteY188" fmla="*/ 8763 h 514654"/>
                  <a:gd name="connsiteX189" fmla="*/ 297212 w 381279"/>
                  <a:gd name="connsiteY189" fmla="*/ 33604 h 514654"/>
                  <a:gd name="connsiteX190" fmla="*/ 317335 w 381279"/>
                  <a:gd name="connsiteY190" fmla="*/ 30385 h 514654"/>
                  <a:gd name="connsiteX191" fmla="*/ 320961 w 381279"/>
                  <a:gd name="connsiteY191" fmla="*/ 24702 h 514654"/>
                  <a:gd name="connsiteX192" fmla="*/ 320561 w 381279"/>
                  <a:gd name="connsiteY192" fmla="*/ 6801 h 514654"/>
                  <a:gd name="connsiteX193" fmla="*/ 326409 w 381279"/>
                  <a:gd name="connsiteY193" fmla="*/ 24054 h 514654"/>
                  <a:gd name="connsiteX194" fmla="*/ 327139 w 381279"/>
                  <a:gd name="connsiteY194" fmla="*/ 36265 h 514654"/>
                  <a:gd name="connsiteX195" fmla="*/ 333534 w 381279"/>
                  <a:gd name="connsiteY195" fmla="*/ 91351 h 514654"/>
                  <a:gd name="connsiteX196" fmla="*/ 327412 w 381279"/>
                  <a:gd name="connsiteY196" fmla="*/ 94742 h 51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381279" h="514654">
                    <a:moveTo>
                      <a:pt x="316878" y="155937"/>
                    </a:moveTo>
                    <a:lnTo>
                      <a:pt x="324352" y="162217"/>
                    </a:lnTo>
                    <a:lnTo>
                      <a:pt x="348399" y="165805"/>
                    </a:lnTo>
                    <a:lnTo>
                      <a:pt x="359073" y="172955"/>
                    </a:lnTo>
                    <a:lnTo>
                      <a:pt x="356013" y="180778"/>
                    </a:lnTo>
                    <a:lnTo>
                      <a:pt x="365030" y="186474"/>
                    </a:lnTo>
                    <a:lnTo>
                      <a:pt x="371310" y="182099"/>
                    </a:lnTo>
                    <a:lnTo>
                      <a:pt x="377920" y="191776"/>
                    </a:lnTo>
                    <a:lnTo>
                      <a:pt x="379305" y="204114"/>
                    </a:lnTo>
                    <a:lnTo>
                      <a:pt x="374859" y="203130"/>
                    </a:lnTo>
                    <a:lnTo>
                      <a:pt x="373316" y="208826"/>
                    </a:lnTo>
                    <a:lnTo>
                      <a:pt x="366217" y="210007"/>
                    </a:lnTo>
                    <a:lnTo>
                      <a:pt x="366706" y="217780"/>
                    </a:lnTo>
                    <a:lnTo>
                      <a:pt x="374212" y="216205"/>
                    </a:lnTo>
                    <a:lnTo>
                      <a:pt x="376809" y="238709"/>
                    </a:lnTo>
                    <a:lnTo>
                      <a:pt x="378435" y="267360"/>
                    </a:lnTo>
                    <a:lnTo>
                      <a:pt x="381279" y="279457"/>
                    </a:lnTo>
                    <a:lnTo>
                      <a:pt x="364382" y="271570"/>
                    </a:lnTo>
                    <a:lnTo>
                      <a:pt x="362128" y="279146"/>
                    </a:lnTo>
                    <a:lnTo>
                      <a:pt x="365950" y="288214"/>
                    </a:lnTo>
                    <a:lnTo>
                      <a:pt x="361074" y="291973"/>
                    </a:lnTo>
                    <a:lnTo>
                      <a:pt x="360585" y="304775"/>
                    </a:lnTo>
                    <a:lnTo>
                      <a:pt x="353924" y="307080"/>
                    </a:lnTo>
                    <a:lnTo>
                      <a:pt x="362242" y="321424"/>
                    </a:lnTo>
                    <a:lnTo>
                      <a:pt x="349783" y="318954"/>
                    </a:lnTo>
                    <a:lnTo>
                      <a:pt x="352438" y="334988"/>
                    </a:lnTo>
                    <a:lnTo>
                      <a:pt x="348863" y="345605"/>
                    </a:lnTo>
                    <a:lnTo>
                      <a:pt x="352895" y="351473"/>
                    </a:lnTo>
                    <a:lnTo>
                      <a:pt x="349860" y="360826"/>
                    </a:lnTo>
                    <a:lnTo>
                      <a:pt x="342468" y="366611"/>
                    </a:lnTo>
                    <a:lnTo>
                      <a:pt x="342849" y="376473"/>
                    </a:lnTo>
                    <a:lnTo>
                      <a:pt x="358369" y="375291"/>
                    </a:lnTo>
                    <a:lnTo>
                      <a:pt x="360185" y="390633"/>
                    </a:lnTo>
                    <a:lnTo>
                      <a:pt x="354139" y="391389"/>
                    </a:lnTo>
                    <a:lnTo>
                      <a:pt x="354927" y="398132"/>
                    </a:lnTo>
                    <a:lnTo>
                      <a:pt x="348532" y="412464"/>
                    </a:lnTo>
                    <a:lnTo>
                      <a:pt x="357556" y="426739"/>
                    </a:lnTo>
                    <a:lnTo>
                      <a:pt x="340055" y="444868"/>
                    </a:lnTo>
                    <a:lnTo>
                      <a:pt x="328060" y="445065"/>
                    </a:lnTo>
                    <a:lnTo>
                      <a:pt x="328682" y="451866"/>
                    </a:lnTo>
                    <a:lnTo>
                      <a:pt x="333477" y="451161"/>
                    </a:lnTo>
                    <a:lnTo>
                      <a:pt x="325107" y="461201"/>
                    </a:lnTo>
                    <a:lnTo>
                      <a:pt x="325539" y="476828"/>
                    </a:lnTo>
                    <a:lnTo>
                      <a:pt x="321316" y="476860"/>
                    </a:lnTo>
                    <a:lnTo>
                      <a:pt x="321640" y="487350"/>
                    </a:lnTo>
                    <a:lnTo>
                      <a:pt x="311594" y="485997"/>
                    </a:lnTo>
                    <a:lnTo>
                      <a:pt x="311753" y="490303"/>
                    </a:lnTo>
                    <a:lnTo>
                      <a:pt x="301574" y="488499"/>
                    </a:lnTo>
                    <a:lnTo>
                      <a:pt x="305822" y="482791"/>
                    </a:lnTo>
                    <a:lnTo>
                      <a:pt x="293472" y="483972"/>
                    </a:lnTo>
                    <a:lnTo>
                      <a:pt x="293040" y="478543"/>
                    </a:lnTo>
                    <a:lnTo>
                      <a:pt x="282994" y="473685"/>
                    </a:lnTo>
                    <a:lnTo>
                      <a:pt x="269018" y="471627"/>
                    </a:lnTo>
                    <a:lnTo>
                      <a:pt x="249682" y="470954"/>
                    </a:lnTo>
                    <a:lnTo>
                      <a:pt x="248406" y="479362"/>
                    </a:lnTo>
                    <a:lnTo>
                      <a:pt x="236112" y="475006"/>
                    </a:lnTo>
                    <a:lnTo>
                      <a:pt x="242532" y="482822"/>
                    </a:lnTo>
                    <a:lnTo>
                      <a:pt x="238385" y="488664"/>
                    </a:lnTo>
                    <a:lnTo>
                      <a:pt x="226631" y="485070"/>
                    </a:lnTo>
                    <a:lnTo>
                      <a:pt x="225984" y="480149"/>
                    </a:lnTo>
                    <a:lnTo>
                      <a:pt x="214065" y="480009"/>
                    </a:lnTo>
                    <a:lnTo>
                      <a:pt x="206864" y="483807"/>
                    </a:lnTo>
                    <a:lnTo>
                      <a:pt x="206267" y="494487"/>
                    </a:lnTo>
                    <a:lnTo>
                      <a:pt x="196761" y="498704"/>
                    </a:lnTo>
                    <a:lnTo>
                      <a:pt x="200660" y="500679"/>
                    </a:lnTo>
                    <a:lnTo>
                      <a:pt x="190805" y="504419"/>
                    </a:lnTo>
                    <a:lnTo>
                      <a:pt x="187122" y="499072"/>
                    </a:lnTo>
                    <a:lnTo>
                      <a:pt x="174523" y="502361"/>
                    </a:lnTo>
                    <a:lnTo>
                      <a:pt x="174034" y="509562"/>
                    </a:lnTo>
                    <a:lnTo>
                      <a:pt x="159791" y="514655"/>
                    </a:lnTo>
                    <a:lnTo>
                      <a:pt x="152292" y="506470"/>
                    </a:lnTo>
                    <a:lnTo>
                      <a:pt x="144926" y="503993"/>
                    </a:lnTo>
                    <a:lnTo>
                      <a:pt x="131921" y="491789"/>
                    </a:lnTo>
                    <a:lnTo>
                      <a:pt x="120491" y="495332"/>
                    </a:lnTo>
                    <a:lnTo>
                      <a:pt x="123095" y="485432"/>
                    </a:lnTo>
                    <a:lnTo>
                      <a:pt x="111125" y="484169"/>
                    </a:lnTo>
                    <a:lnTo>
                      <a:pt x="111531" y="478600"/>
                    </a:lnTo>
                    <a:lnTo>
                      <a:pt x="102565" y="479527"/>
                    </a:lnTo>
                    <a:lnTo>
                      <a:pt x="96285" y="476434"/>
                    </a:lnTo>
                    <a:lnTo>
                      <a:pt x="105137" y="474663"/>
                    </a:lnTo>
                    <a:lnTo>
                      <a:pt x="111208" y="460159"/>
                    </a:lnTo>
                    <a:lnTo>
                      <a:pt x="116186" y="463055"/>
                    </a:lnTo>
                    <a:lnTo>
                      <a:pt x="118434" y="456114"/>
                    </a:lnTo>
                    <a:lnTo>
                      <a:pt x="124098" y="455098"/>
                    </a:lnTo>
                    <a:lnTo>
                      <a:pt x="123177" y="448075"/>
                    </a:lnTo>
                    <a:lnTo>
                      <a:pt x="129000" y="447427"/>
                    </a:lnTo>
                    <a:lnTo>
                      <a:pt x="129864" y="441719"/>
                    </a:lnTo>
                    <a:lnTo>
                      <a:pt x="141726" y="447567"/>
                    </a:lnTo>
                    <a:lnTo>
                      <a:pt x="151422" y="434804"/>
                    </a:lnTo>
                    <a:lnTo>
                      <a:pt x="145625" y="434442"/>
                    </a:lnTo>
                    <a:lnTo>
                      <a:pt x="136226" y="425812"/>
                    </a:lnTo>
                    <a:lnTo>
                      <a:pt x="133845" y="428987"/>
                    </a:lnTo>
                    <a:lnTo>
                      <a:pt x="126022" y="421627"/>
                    </a:lnTo>
                    <a:lnTo>
                      <a:pt x="123660" y="426428"/>
                    </a:lnTo>
                    <a:lnTo>
                      <a:pt x="119278" y="417411"/>
                    </a:lnTo>
                    <a:lnTo>
                      <a:pt x="120142" y="405746"/>
                    </a:lnTo>
                    <a:lnTo>
                      <a:pt x="122739" y="394621"/>
                    </a:lnTo>
                    <a:lnTo>
                      <a:pt x="120682" y="376053"/>
                    </a:lnTo>
                    <a:lnTo>
                      <a:pt x="129597" y="375685"/>
                    </a:lnTo>
                    <a:lnTo>
                      <a:pt x="129515" y="369056"/>
                    </a:lnTo>
                    <a:lnTo>
                      <a:pt x="124695" y="368891"/>
                    </a:lnTo>
                    <a:lnTo>
                      <a:pt x="124257" y="358775"/>
                    </a:lnTo>
                    <a:lnTo>
                      <a:pt x="126721" y="353244"/>
                    </a:lnTo>
                    <a:lnTo>
                      <a:pt x="110877" y="355321"/>
                    </a:lnTo>
                    <a:lnTo>
                      <a:pt x="108928" y="334734"/>
                    </a:lnTo>
                    <a:lnTo>
                      <a:pt x="108064" y="309328"/>
                    </a:lnTo>
                    <a:lnTo>
                      <a:pt x="120193" y="309353"/>
                    </a:lnTo>
                    <a:lnTo>
                      <a:pt x="120225" y="295542"/>
                    </a:lnTo>
                    <a:lnTo>
                      <a:pt x="123635" y="279064"/>
                    </a:lnTo>
                    <a:lnTo>
                      <a:pt x="116161" y="280632"/>
                    </a:lnTo>
                    <a:lnTo>
                      <a:pt x="118326" y="273025"/>
                    </a:lnTo>
                    <a:lnTo>
                      <a:pt x="109499" y="268846"/>
                    </a:lnTo>
                    <a:lnTo>
                      <a:pt x="111150" y="273812"/>
                    </a:lnTo>
                    <a:lnTo>
                      <a:pt x="101809" y="272244"/>
                    </a:lnTo>
                    <a:lnTo>
                      <a:pt x="101187" y="259950"/>
                    </a:lnTo>
                    <a:lnTo>
                      <a:pt x="95821" y="251308"/>
                    </a:lnTo>
                    <a:lnTo>
                      <a:pt x="82010" y="251473"/>
                    </a:lnTo>
                    <a:lnTo>
                      <a:pt x="78410" y="246729"/>
                    </a:lnTo>
                    <a:lnTo>
                      <a:pt x="78003" y="235452"/>
                    </a:lnTo>
                    <a:lnTo>
                      <a:pt x="73342" y="231077"/>
                    </a:lnTo>
                    <a:lnTo>
                      <a:pt x="73831" y="251473"/>
                    </a:lnTo>
                    <a:lnTo>
                      <a:pt x="50025" y="249822"/>
                    </a:lnTo>
                    <a:lnTo>
                      <a:pt x="47638" y="253638"/>
                    </a:lnTo>
                    <a:lnTo>
                      <a:pt x="50781" y="240729"/>
                    </a:lnTo>
                    <a:lnTo>
                      <a:pt x="56064" y="239014"/>
                    </a:lnTo>
                    <a:lnTo>
                      <a:pt x="55982" y="233039"/>
                    </a:lnTo>
                    <a:lnTo>
                      <a:pt x="38894" y="233293"/>
                    </a:lnTo>
                    <a:lnTo>
                      <a:pt x="39275" y="224200"/>
                    </a:lnTo>
                    <a:lnTo>
                      <a:pt x="33261" y="198311"/>
                    </a:lnTo>
                    <a:lnTo>
                      <a:pt x="0" y="140068"/>
                    </a:lnTo>
                    <a:lnTo>
                      <a:pt x="36049" y="132328"/>
                    </a:lnTo>
                    <a:lnTo>
                      <a:pt x="57283" y="129438"/>
                    </a:lnTo>
                    <a:lnTo>
                      <a:pt x="50997" y="122993"/>
                    </a:lnTo>
                    <a:lnTo>
                      <a:pt x="51511" y="114891"/>
                    </a:lnTo>
                    <a:lnTo>
                      <a:pt x="54521" y="114110"/>
                    </a:lnTo>
                    <a:lnTo>
                      <a:pt x="57582" y="122682"/>
                    </a:lnTo>
                    <a:lnTo>
                      <a:pt x="70447" y="118872"/>
                    </a:lnTo>
                    <a:lnTo>
                      <a:pt x="75127" y="111417"/>
                    </a:lnTo>
                    <a:lnTo>
                      <a:pt x="71552" y="100235"/>
                    </a:lnTo>
                    <a:lnTo>
                      <a:pt x="76048" y="90119"/>
                    </a:lnTo>
                    <a:lnTo>
                      <a:pt x="83852" y="89472"/>
                    </a:lnTo>
                    <a:lnTo>
                      <a:pt x="106712" y="78626"/>
                    </a:lnTo>
                    <a:lnTo>
                      <a:pt x="119139" y="80277"/>
                    </a:lnTo>
                    <a:lnTo>
                      <a:pt x="130486" y="84709"/>
                    </a:lnTo>
                    <a:lnTo>
                      <a:pt x="130219" y="80334"/>
                    </a:lnTo>
                    <a:lnTo>
                      <a:pt x="140564" y="82576"/>
                    </a:lnTo>
                    <a:lnTo>
                      <a:pt x="144081" y="69939"/>
                    </a:lnTo>
                    <a:lnTo>
                      <a:pt x="139560" y="64643"/>
                    </a:lnTo>
                    <a:lnTo>
                      <a:pt x="139802" y="55289"/>
                    </a:lnTo>
                    <a:lnTo>
                      <a:pt x="144710" y="53575"/>
                    </a:lnTo>
                    <a:lnTo>
                      <a:pt x="143732" y="46603"/>
                    </a:lnTo>
                    <a:lnTo>
                      <a:pt x="149422" y="43967"/>
                    </a:lnTo>
                    <a:lnTo>
                      <a:pt x="150177" y="30442"/>
                    </a:lnTo>
                    <a:lnTo>
                      <a:pt x="155594" y="31814"/>
                    </a:lnTo>
                    <a:lnTo>
                      <a:pt x="158871" y="38424"/>
                    </a:lnTo>
                    <a:lnTo>
                      <a:pt x="171031" y="41561"/>
                    </a:lnTo>
                    <a:lnTo>
                      <a:pt x="175851" y="46241"/>
                    </a:lnTo>
                    <a:lnTo>
                      <a:pt x="192265" y="47358"/>
                    </a:lnTo>
                    <a:lnTo>
                      <a:pt x="201905" y="57779"/>
                    </a:lnTo>
                    <a:lnTo>
                      <a:pt x="211195" y="64561"/>
                    </a:lnTo>
                    <a:lnTo>
                      <a:pt x="226797" y="62992"/>
                    </a:lnTo>
                    <a:lnTo>
                      <a:pt x="237655" y="70841"/>
                    </a:lnTo>
                    <a:lnTo>
                      <a:pt x="249060" y="83585"/>
                    </a:lnTo>
                    <a:lnTo>
                      <a:pt x="255016" y="77870"/>
                    </a:lnTo>
                    <a:lnTo>
                      <a:pt x="260160" y="82969"/>
                    </a:lnTo>
                    <a:lnTo>
                      <a:pt x="261461" y="91402"/>
                    </a:lnTo>
                    <a:lnTo>
                      <a:pt x="253422" y="101632"/>
                    </a:lnTo>
                    <a:lnTo>
                      <a:pt x="258864" y="107607"/>
                    </a:lnTo>
                    <a:lnTo>
                      <a:pt x="276333" y="117697"/>
                    </a:lnTo>
                    <a:lnTo>
                      <a:pt x="284404" y="130169"/>
                    </a:lnTo>
                    <a:lnTo>
                      <a:pt x="295180" y="129019"/>
                    </a:lnTo>
                    <a:lnTo>
                      <a:pt x="293910" y="138665"/>
                    </a:lnTo>
                    <a:lnTo>
                      <a:pt x="316878" y="155937"/>
                    </a:lnTo>
                    <a:close/>
                    <a:moveTo>
                      <a:pt x="327412" y="94742"/>
                    </a:moveTo>
                    <a:lnTo>
                      <a:pt x="320719" y="95440"/>
                    </a:lnTo>
                    <a:lnTo>
                      <a:pt x="324758" y="103873"/>
                    </a:lnTo>
                    <a:lnTo>
                      <a:pt x="321888" y="104718"/>
                    </a:lnTo>
                    <a:lnTo>
                      <a:pt x="322402" y="114668"/>
                    </a:lnTo>
                    <a:lnTo>
                      <a:pt x="309696" y="110858"/>
                    </a:lnTo>
                    <a:lnTo>
                      <a:pt x="311239" y="96730"/>
                    </a:lnTo>
                    <a:lnTo>
                      <a:pt x="307042" y="98914"/>
                    </a:lnTo>
                    <a:lnTo>
                      <a:pt x="309861" y="89192"/>
                    </a:lnTo>
                    <a:lnTo>
                      <a:pt x="305283" y="57810"/>
                    </a:lnTo>
                    <a:lnTo>
                      <a:pt x="298539" y="58706"/>
                    </a:lnTo>
                    <a:lnTo>
                      <a:pt x="298564" y="69018"/>
                    </a:lnTo>
                    <a:lnTo>
                      <a:pt x="294342" y="54140"/>
                    </a:lnTo>
                    <a:lnTo>
                      <a:pt x="289389" y="20161"/>
                    </a:lnTo>
                    <a:lnTo>
                      <a:pt x="289058" y="0"/>
                    </a:lnTo>
                    <a:lnTo>
                      <a:pt x="294557" y="8763"/>
                    </a:lnTo>
                    <a:lnTo>
                      <a:pt x="297212" y="33604"/>
                    </a:lnTo>
                    <a:lnTo>
                      <a:pt x="317335" y="30385"/>
                    </a:lnTo>
                    <a:lnTo>
                      <a:pt x="320961" y="24702"/>
                    </a:lnTo>
                    <a:lnTo>
                      <a:pt x="320561" y="6801"/>
                    </a:lnTo>
                    <a:lnTo>
                      <a:pt x="326409" y="24054"/>
                    </a:lnTo>
                    <a:lnTo>
                      <a:pt x="327139" y="36265"/>
                    </a:lnTo>
                    <a:lnTo>
                      <a:pt x="333534" y="91351"/>
                    </a:lnTo>
                    <a:lnTo>
                      <a:pt x="327412" y="94742"/>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3" name="任意多边形: 形状 112"/>
              <p:cNvSpPr/>
              <p:nvPr/>
            </p:nvSpPr>
            <p:spPr>
              <a:xfrm>
                <a:off x="5914908" y="4274546"/>
                <a:ext cx="963740" cy="420387"/>
              </a:xfrm>
              <a:custGeom>
                <a:avLst/>
                <a:gdLst>
                  <a:gd name="connsiteX0" fmla="*/ 145548 w 535057"/>
                  <a:gd name="connsiteY0" fmla="*/ 13875 h 233394"/>
                  <a:gd name="connsiteX1" fmla="*/ 161176 w 535057"/>
                  <a:gd name="connsiteY1" fmla="*/ 24352 h 233394"/>
                  <a:gd name="connsiteX2" fmla="*/ 175743 w 535057"/>
                  <a:gd name="connsiteY2" fmla="*/ 26346 h 233394"/>
                  <a:gd name="connsiteX3" fmla="*/ 187497 w 535057"/>
                  <a:gd name="connsiteY3" fmla="*/ 23317 h 233394"/>
                  <a:gd name="connsiteX4" fmla="*/ 194164 w 535057"/>
                  <a:gd name="connsiteY4" fmla="*/ 29185 h 233394"/>
                  <a:gd name="connsiteX5" fmla="*/ 198768 w 535057"/>
                  <a:gd name="connsiteY5" fmla="*/ 39135 h 233394"/>
                  <a:gd name="connsiteX6" fmla="*/ 203911 w 535057"/>
                  <a:gd name="connsiteY6" fmla="*/ 38176 h 233394"/>
                  <a:gd name="connsiteX7" fmla="*/ 202368 w 535057"/>
                  <a:gd name="connsiteY7" fmla="*/ 32309 h 233394"/>
                  <a:gd name="connsiteX8" fmla="*/ 212985 w 535057"/>
                  <a:gd name="connsiteY8" fmla="*/ 34665 h 233394"/>
                  <a:gd name="connsiteX9" fmla="*/ 213525 w 535057"/>
                  <a:gd name="connsiteY9" fmla="*/ 26683 h 233394"/>
                  <a:gd name="connsiteX10" fmla="*/ 217970 w 535057"/>
                  <a:gd name="connsiteY10" fmla="*/ 22104 h 233394"/>
                  <a:gd name="connsiteX11" fmla="*/ 224142 w 535057"/>
                  <a:gd name="connsiteY11" fmla="*/ 22358 h 233394"/>
                  <a:gd name="connsiteX12" fmla="*/ 224225 w 535057"/>
                  <a:gd name="connsiteY12" fmla="*/ 13316 h 233394"/>
                  <a:gd name="connsiteX13" fmla="*/ 233109 w 535057"/>
                  <a:gd name="connsiteY13" fmla="*/ 12497 h 233394"/>
                  <a:gd name="connsiteX14" fmla="*/ 231673 w 535057"/>
                  <a:gd name="connsiteY14" fmla="*/ 8058 h 233394"/>
                  <a:gd name="connsiteX15" fmla="*/ 256750 w 535057"/>
                  <a:gd name="connsiteY15" fmla="*/ 699 h 233394"/>
                  <a:gd name="connsiteX16" fmla="*/ 264770 w 535057"/>
                  <a:gd name="connsiteY16" fmla="*/ 222 h 233394"/>
                  <a:gd name="connsiteX17" fmla="*/ 273977 w 535057"/>
                  <a:gd name="connsiteY17" fmla="*/ 927 h 233394"/>
                  <a:gd name="connsiteX18" fmla="*/ 311245 w 535057"/>
                  <a:gd name="connsiteY18" fmla="*/ 502 h 233394"/>
                  <a:gd name="connsiteX19" fmla="*/ 311271 w 535057"/>
                  <a:gd name="connsiteY19" fmla="*/ 17361 h 233394"/>
                  <a:gd name="connsiteX20" fmla="*/ 316738 w 535057"/>
                  <a:gd name="connsiteY20" fmla="*/ 12471 h 233394"/>
                  <a:gd name="connsiteX21" fmla="*/ 326244 w 535057"/>
                  <a:gd name="connsiteY21" fmla="*/ 10198 h 233394"/>
                  <a:gd name="connsiteX22" fmla="*/ 323564 w 535057"/>
                  <a:gd name="connsiteY22" fmla="*/ 7442 h 233394"/>
                  <a:gd name="connsiteX23" fmla="*/ 334829 w 535057"/>
                  <a:gd name="connsiteY23" fmla="*/ 25 h 233394"/>
                  <a:gd name="connsiteX24" fmla="*/ 351161 w 535057"/>
                  <a:gd name="connsiteY24" fmla="*/ 0 h 233394"/>
                  <a:gd name="connsiteX25" fmla="*/ 345396 w 535057"/>
                  <a:gd name="connsiteY25" fmla="*/ 37617 h 233394"/>
                  <a:gd name="connsiteX26" fmla="*/ 352247 w 535057"/>
                  <a:gd name="connsiteY26" fmla="*/ 34411 h 233394"/>
                  <a:gd name="connsiteX27" fmla="*/ 363430 w 535057"/>
                  <a:gd name="connsiteY27" fmla="*/ 37306 h 233394"/>
                  <a:gd name="connsiteX28" fmla="*/ 371583 w 535057"/>
                  <a:gd name="connsiteY28" fmla="*/ 35624 h 233394"/>
                  <a:gd name="connsiteX29" fmla="*/ 375107 w 535057"/>
                  <a:gd name="connsiteY29" fmla="*/ 39948 h 233394"/>
                  <a:gd name="connsiteX30" fmla="*/ 381819 w 535057"/>
                  <a:gd name="connsiteY30" fmla="*/ 40062 h 233394"/>
                  <a:gd name="connsiteX31" fmla="*/ 383254 w 535057"/>
                  <a:gd name="connsiteY31" fmla="*/ 48520 h 233394"/>
                  <a:gd name="connsiteX32" fmla="*/ 422123 w 535057"/>
                  <a:gd name="connsiteY32" fmla="*/ 44272 h 233394"/>
                  <a:gd name="connsiteX33" fmla="*/ 422173 w 535057"/>
                  <a:gd name="connsiteY33" fmla="*/ 53073 h 233394"/>
                  <a:gd name="connsiteX34" fmla="*/ 431571 w 535057"/>
                  <a:gd name="connsiteY34" fmla="*/ 50794 h 233394"/>
                  <a:gd name="connsiteX35" fmla="*/ 440728 w 535057"/>
                  <a:gd name="connsiteY35" fmla="*/ 58801 h 233394"/>
                  <a:gd name="connsiteX36" fmla="*/ 441433 w 535057"/>
                  <a:gd name="connsiteY36" fmla="*/ 65799 h 233394"/>
                  <a:gd name="connsiteX37" fmla="*/ 456140 w 535057"/>
                  <a:gd name="connsiteY37" fmla="*/ 63583 h 233394"/>
                  <a:gd name="connsiteX38" fmla="*/ 463398 w 535057"/>
                  <a:gd name="connsiteY38" fmla="*/ 65354 h 233394"/>
                  <a:gd name="connsiteX39" fmla="*/ 467836 w 535057"/>
                  <a:gd name="connsiteY39" fmla="*/ 57233 h 233394"/>
                  <a:gd name="connsiteX40" fmla="*/ 464941 w 535057"/>
                  <a:gd name="connsiteY40" fmla="*/ 44272 h 233394"/>
                  <a:gd name="connsiteX41" fmla="*/ 477317 w 535057"/>
                  <a:gd name="connsiteY41" fmla="*/ 41383 h 233394"/>
                  <a:gd name="connsiteX42" fmla="*/ 502399 w 535057"/>
                  <a:gd name="connsiteY42" fmla="*/ 43009 h 233394"/>
                  <a:gd name="connsiteX43" fmla="*/ 503777 w 535057"/>
                  <a:gd name="connsiteY43" fmla="*/ 41351 h 233394"/>
                  <a:gd name="connsiteX44" fmla="*/ 502914 w 535057"/>
                  <a:gd name="connsiteY44" fmla="*/ 53016 h 233394"/>
                  <a:gd name="connsiteX45" fmla="*/ 507295 w 535057"/>
                  <a:gd name="connsiteY45" fmla="*/ 62033 h 233394"/>
                  <a:gd name="connsiteX46" fmla="*/ 509657 w 535057"/>
                  <a:gd name="connsiteY46" fmla="*/ 57233 h 233394"/>
                  <a:gd name="connsiteX47" fmla="*/ 517481 w 535057"/>
                  <a:gd name="connsiteY47" fmla="*/ 64592 h 233394"/>
                  <a:gd name="connsiteX48" fmla="*/ 519862 w 535057"/>
                  <a:gd name="connsiteY48" fmla="*/ 61417 h 233394"/>
                  <a:gd name="connsiteX49" fmla="*/ 529260 w 535057"/>
                  <a:gd name="connsiteY49" fmla="*/ 70047 h 233394"/>
                  <a:gd name="connsiteX50" fmla="*/ 535057 w 535057"/>
                  <a:gd name="connsiteY50" fmla="*/ 70409 h 233394"/>
                  <a:gd name="connsiteX51" fmla="*/ 525361 w 535057"/>
                  <a:gd name="connsiteY51" fmla="*/ 83172 h 233394"/>
                  <a:gd name="connsiteX52" fmla="*/ 513499 w 535057"/>
                  <a:gd name="connsiteY52" fmla="*/ 77324 h 233394"/>
                  <a:gd name="connsiteX53" fmla="*/ 512635 w 535057"/>
                  <a:gd name="connsiteY53" fmla="*/ 83033 h 233394"/>
                  <a:gd name="connsiteX54" fmla="*/ 506813 w 535057"/>
                  <a:gd name="connsiteY54" fmla="*/ 83680 h 233394"/>
                  <a:gd name="connsiteX55" fmla="*/ 507733 w 535057"/>
                  <a:gd name="connsiteY55" fmla="*/ 90703 h 233394"/>
                  <a:gd name="connsiteX56" fmla="*/ 502069 w 535057"/>
                  <a:gd name="connsiteY56" fmla="*/ 91719 h 233394"/>
                  <a:gd name="connsiteX57" fmla="*/ 499821 w 535057"/>
                  <a:gd name="connsiteY57" fmla="*/ 98660 h 233394"/>
                  <a:gd name="connsiteX58" fmla="*/ 494843 w 535057"/>
                  <a:gd name="connsiteY58" fmla="*/ 95764 h 233394"/>
                  <a:gd name="connsiteX59" fmla="*/ 488772 w 535057"/>
                  <a:gd name="connsiteY59" fmla="*/ 110268 h 233394"/>
                  <a:gd name="connsiteX60" fmla="*/ 479920 w 535057"/>
                  <a:gd name="connsiteY60" fmla="*/ 112039 h 233394"/>
                  <a:gd name="connsiteX61" fmla="*/ 473253 w 535057"/>
                  <a:gd name="connsiteY61" fmla="*/ 121177 h 233394"/>
                  <a:gd name="connsiteX62" fmla="*/ 467703 w 535057"/>
                  <a:gd name="connsiteY62" fmla="*/ 116313 h 233394"/>
                  <a:gd name="connsiteX63" fmla="*/ 465944 w 535057"/>
                  <a:gd name="connsiteY63" fmla="*/ 125203 h 233394"/>
                  <a:gd name="connsiteX64" fmla="*/ 471145 w 535057"/>
                  <a:gd name="connsiteY64" fmla="*/ 127559 h 233394"/>
                  <a:gd name="connsiteX65" fmla="*/ 472846 w 535057"/>
                  <a:gd name="connsiteY65" fmla="*/ 140583 h 233394"/>
                  <a:gd name="connsiteX66" fmla="*/ 460419 w 535057"/>
                  <a:gd name="connsiteY66" fmla="*/ 137687 h 233394"/>
                  <a:gd name="connsiteX67" fmla="*/ 460229 w 535057"/>
                  <a:gd name="connsiteY67" fmla="*/ 147555 h 233394"/>
                  <a:gd name="connsiteX68" fmla="*/ 467023 w 535057"/>
                  <a:gd name="connsiteY68" fmla="*/ 145504 h 233394"/>
                  <a:gd name="connsiteX69" fmla="*/ 470275 w 535057"/>
                  <a:gd name="connsiteY69" fmla="*/ 149638 h 233394"/>
                  <a:gd name="connsiteX70" fmla="*/ 476339 w 535057"/>
                  <a:gd name="connsiteY70" fmla="*/ 149104 h 233394"/>
                  <a:gd name="connsiteX71" fmla="*/ 480568 w 535057"/>
                  <a:gd name="connsiteY71" fmla="*/ 157880 h 233394"/>
                  <a:gd name="connsiteX72" fmla="*/ 485337 w 535057"/>
                  <a:gd name="connsiteY72" fmla="*/ 160947 h 233394"/>
                  <a:gd name="connsiteX73" fmla="*/ 485172 w 535057"/>
                  <a:gd name="connsiteY73" fmla="*/ 177317 h 233394"/>
                  <a:gd name="connsiteX74" fmla="*/ 474497 w 535057"/>
                  <a:gd name="connsiteY74" fmla="*/ 177260 h 233394"/>
                  <a:gd name="connsiteX75" fmla="*/ 473475 w 535057"/>
                  <a:gd name="connsiteY75" fmla="*/ 188824 h 233394"/>
                  <a:gd name="connsiteX76" fmla="*/ 442106 w 535057"/>
                  <a:gd name="connsiteY76" fmla="*/ 190030 h 233394"/>
                  <a:gd name="connsiteX77" fmla="*/ 444544 w 535057"/>
                  <a:gd name="connsiteY77" fmla="*/ 199822 h 233394"/>
                  <a:gd name="connsiteX78" fmla="*/ 445821 w 535057"/>
                  <a:gd name="connsiteY78" fmla="*/ 226079 h 233394"/>
                  <a:gd name="connsiteX79" fmla="*/ 436772 w 535057"/>
                  <a:gd name="connsiteY79" fmla="*/ 227089 h 233394"/>
                  <a:gd name="connsiteX80" fmla="*/ 435147 w 535057"/>
                  <a:gd name="connsiteY80" fmla="*/ 200863 h 233394"/>
                  <a:gd name="connsiteX81" fmla="*/ 428619 w 535057"/>
                  <a:gd name="connsiteY81" fmla="*/ 203651 h 233394"/>
                  <a:gd name="connsiteX82" fmla="*/ 420332 w 535057"/>
                  <a:gd name="connsiteY82" fmla="*/ 202717 h 233394"/>
                  <a:gd name="connsiteX83" fmla="*/ 419386 w 535057"/>
                  <a:gd name="connsiteY83" fmla="*/ 191916 h 233394"/>
                  <a:gd name="connsiteX84" fmla="*/ 405276 w 535057"/>
                  <a:gd name="connsiteY84" fmla="*/ 193097 h 233394"/>
                  <a:gd name="connsiteX85" fmla="*/ 402895 w 535057"/>
                  <a:gd name="connsiteY85" fmla="*/ 177229 h 233394"/>
                  <a:gd name="connsiteX86" fmla="*/ 406064 w 535057"/>
                  <a:gd name="connsiteY86" fmla="*/ 176079 h 233394"/>
                  <a:gd name="connsiteX87" fmla="*/ 404571 w 535057"/>
                  <a:gd name="connsiteY87" fmla="*/ 167443 h 233394"/>
                  <a:gd name="connsiteX88" fmla="*/ 391357 w 535057"/>
                  <a:gd name="connsiteY88" fmla="*/ 166319 h 233394"/>
                  <a:gd name="connsiteX89" fmla="*/ 389890 w 535057"/>
                  <a:gd name="connsiteY89" fmla="*/ 157347 h 233394"/>
                  <a:gd name="connsiteX90" fmla="*/ 371831 w 535057"/>
                  <a:gd name="connsiteY90" fmla="*/ 154026 h 233394"/>
                  <a:gd name="connsiteX91" fmla="*/ 369716 w 535057"/>
                  <a:gd name="connsiteY91" fmla="*/ 163424 h 233394"/>
                  <a:gd name="connsiteX92" fmla="*/ 354305 w 535057"/>
                  <a:gd name="connsiteY92" fmla="*/ 164687 h 233394"/>
                  <a:gd name="connsiteX93" fmla="*/ 352489 w 535057"/>
                  <a:gd name="connsiteY93" fmla="*/ 169920 h 233394"/>
                  <a:gd name="connsiteX94" fmla="*/ 347370 w 535057"/>
                  <a:gd name="connsiteY94" fmla="*/ 169920 h 233394"/>
                  <a:gd name="connsiteX95" fmla="*/ 345961 w 535057"/>
                  <a:gd name="connsiteY95" fmla="*/ 195402 h 233394"/>
                  <a:gd name="connsiteX96" fmla="*/ 341033 w 535057"/>
                  <a:gd name="connsiteY96" fmla="*/ 195713 h 233394"/>
                  <a:gd name="connsiteX97" fmla="*/ 331584 w 535057"/>
                  <a:gd name="connsiteY97" fmla="*/ 215386 h 233394"/>
                  <a:gd name="connsiteX98" fmla="*/ 326898 w 535057"/>
                  <a:gd name="connsiteY98" fmla="*/ 218789 h 233394"/>
                  <a:gd name="connsiteX99" fmla="*/ 319748 w 535057"/>
                  <a:gd name="connsiteY99" fmla="*/ 210401 h 233394"/>
                  <a:gd name="connsiteX100" fmla="*/ 311544 w 535057"/>
                  <a:gd name="connsiteY100" fmla="*/ 182747 h 233394"/>
                  <a:gd name="connsiteX101" fmla="*/ 306286 w 535057"/>
                  <a:gd name="connsiteY101" fmla="*/ 178752 h 233394"/>
                  <a:gd name="connsiteX102" fmla="*/ 312680 w 535057"/>
                  <a:gd name="connsiteY102" fmla="*/ 174784 h 233394"/>
                  <a:gd name="connsiteX103" fmla="*/ 303740 w 535057"/>
                  <a:gd name="connsiteY103" fmla="*/ 174219 h 233394"/>
                  <a:gd name="connsiteX104" fmla="*/ 301219 w 535057"/>
                  <a:gd name="connsiteY104" fmla="*/ 168681 h 233394"/>
                  <a:gd name="connsiteX105" fmla="*/ 284378 w 535057"/>
                  <a:gd name="connsiteY105" fmla="*/ 172422 h 233394"/>
                  <a:gd name="connsiteX106" fmla="*/ 268776 w 535057"/>
                  <a:gd name="connsiteY106" fmla="*/ 179597 h 233394"/>
                  <a:gd name="connsiteX107" fmla="*/ 265036 w 535057"/>
                  <a:gd name="connsiteY107" fmla="*/ 171241 h 233394"/>
                  <a:gd name="connsiteX108" fmla="*/ 254965 w 535057"/>
                  <a:gd name="connsiteY108" fmla="*/ 179114 h 233394"/>
                  <a:gd name="connsiteX109" fmla="*/ 254203 w 535057"/>
                  <a:gd name="connsiteY109" fmla="*/ 164662 h 233394"/>
                  <a:gd name="connsiteX110" fmla="*/ 257670 w 535057"/>
                  <a:gd name="connsiteY110" fmla="*/ 154648 h 233394"/>
                  <a:gd name="connsiteX111" fmla="*/ 255124 w 535057"/>
                  <a:gd name="connsiteY111" fmla="*/ 144183 h 233394"/>
                  <a:gd name="connsiteX112" fmla="*/ 245618 w 535057"/>
                  <a:gd name="connsiteY112" fmla="*/ 135071 h 233394"/>
                  <a:gd name="connsiteX113" fmla="*/ 243942 w 535057"/>
                  <a:gd name="connsiteY113" fmla="*/ 123711 h 233394"/>
                  <a:gd name="connsiteX114" fmla="*/ 239554 w 535057"/>
                  <a:gd name="connsiteY114" fmla="*/ 120733 h 233394"/>
                  <a:gd name="connsiteX115" fmla="*/ 224904 w 535057"/>
                  <a:gd name="connsiteY115" fmla="*/ 120167 h 233394"/>
                  <a:gd name="connsiteX116" fmla="*/ 223495 w 535057"/>
                  <a:gd name="connsiteY116" fmla="*/ 123882 h 233394"/>
                  <a:gd name="connsiteX117" fmla="*/ 206540 w 535057"/>
                  <a:gd name="connsiteY117" fmla="*/ 124466 h 233394"/>
                  <a:gd name="connsiteX118" fmla="*/ 206972 w 535057"/>
                  <a:gd name="connsiteY118" fmla="*/ 134366 h 233394"/>
                  <a:gd name="connsiteX119" fmla="*/ 209950 w 535057"/>
                  <a:gd name="connsiteY119" fmla="*/ 137941 h 233394"/>
                  <a:gd name="connsiteX120" fmla="*/ 197847 w 535057"/>
                  <a:gd name="connsiteY120" fmla="*/ 148457 h 233394"/>
                  <a:gd name="connsiteX121" fmla="*/ 198685 w 535057"/>
                  <a:gd name="connsiteY121" fmla="*/ 156166 h 233394"/>
                  <a:gd name="connsiteX122" fmla="*/ 190640 w 535057"/>
                  <a:gd name="connsiteY122" fmla="*/ 167723 h 233394"/>
                  <a:gd name="connsiteX123" fmla="*/ 190640 w 535057"/>
                  <a:gd name="connsiteY123" fmla="*/ 187389 h 233394"/>
                  <a:gd name="connsiteX124" fmla="*/ 188747 w 535057"/>
                  <a:gd name="connsiteY124" fmla="*/ 204857 h 233394"/>
                  <a:gd name="connsiteX125" fmla="*/ 181051 w 535057"/>
                  <a:gd name="connsiteY125" fmla="*/ 204267 h 233394"/>
                  <a:gd name="connsiteX126" fmla="*/ 181000 w 535057"/>
                  <a:gd name="connsiteY126" fmla="*/ 200666 h 233394"/>
                  <a:gd name="connsiteX127" fmla="*/ 172714 w 535057"/>
                  <a:gd name="connsiteY127" fmla="*/ 198584 h 233394"/>
                  <a:gd name="connsiteX128" fmla="*/ 166700 w 535057"/>
                  <a:gd name="connsiteY128" fmla="*/ 201314 h 233394"/>
                  <a:gd name="connsiteX129" fmla="*/ 166211 w 535057"/>
                  <a:gd name="connsiteY129" fmla="*/ 195263 h 233394"/>
                  <a:gd name="connsiteX130" fmla="*/ 149015 w 535057"/>
                  <a:gd name="connsiteY130" fmla="*/ 194278 h 233394"/>
                  <a:gd name="connsiteX131" fmla="*/ 144355 w 535057"/>
                  <a:gd name="connsiteY131" fmla="*/ 210236 h 233394"/>
                  <a:gd name="connsiteX132" fmla="*/ 136341 w 535057"/>
                  <a:gd name="connsiteY132" fmla="*/ 223260 h 233394"/>
                  <a:gd name="connsiteX133" fmla="*/ 124206 w 535057"/>
                  <a:gd name="connsiteY133" fmla="*/ 224866 h 233394"/>
                  <a:gd name="connsiteX134" fmla="*/ 114999 w 535057"/>
                  <a:gd name="connsiteY134" fmla="*/ 228638 h 233394"/>
                  <a:gd name="connsiteX135" fmla="*/ 102025 w 535057"/>
                  <a:gd name="connsiteY135" fmla="*/ 225260 h 233394"/>
                  <a:gd name="connsiteX136" fmla="*/ 95606 w 535057"/>
                  <a:gd name="connsiteY136" fmla="*/ 232042 h 233394"/>
                  <a:gd name="connsiteX137" fmla="*/ 86531 w 535057"/>
                  <a:gd name="connsiteY137" fmla="*/ 233394 h 233394"/>
                  <a:gd name="connsiteX138" fmla="*/ 81388 w 535057"/>
                  <a:gd name="connsiteY138" fmla="*/ 213131 h 233394"/>
                  <a:gd name="connsiteX139" fmla="*/ 86563 w 535057"/>
                  <a:gd name="connsiteY139" fmla="*/ 203314 h 233394"/>
                  <a:gd name="connsiteX140" fmla="*/ 90272 w 535057"/>
                  <a:gd name="connsiteY140" fmla="*/ 207277 h 233394"/>
                  <a:gd name="connsiteX141" fmla="*/ 94304 w 535057"/>
                  <a:gd name="connsiteY141" fmla="*/ 203314 h 233394"/>
                  <a:gd name="connsiteX142" fmla="*/ 100914 w 535057"/>
                  <a:gd name="connsiteY142" fmla="*/ 204045 h 233394"/>
                  <a:gd name="connsiteX143" fmla="*/ 99536 w 535057"/>
                  <a:gd name="connsiteY143" fmla="*/ 196279 h 233394"/>
                  <a:gd name="connsiteX144" fmla="*/ 91192 w 535057"/>
                  <a:gd name="connsiteY144" fmla="*/ 192424 h 233394"/>
                  <a:gd name="connsiteX145" fmla="*/ 85611 w 535057"/>
                  <a:gd name="connsiteY145" fmla="*/ 193294 h 233394"/>
                  <a:gd name="connsiteX146" fmla="*/ 84366 w 535057"/>
                  <a:gd name="connsiteY146" fmla="*/ 184995 h 233394"/>
                  <a:gd name="connsiteX147" fmla="*/ 66980 w 535057"/>
                  <a:gd name="connsiteY147" fmla="*/ 186798 h 233394"/>
                  <a:gd name="connsiteX148" fmla="*/ 67818 w 535057"/>
                  <a:gd name="connsiteY148" fmla="*/ 192481 h 233394"/>
                  <a:gd name="connsiteX149" fmla="*/ 60503 w 535057"/>
                  <a:gd name="connsiteY149" fmla="*/ 191719 h 233394"/>
                  <a:gd name="connsiteX150" fmla="*/ 51759 w 535057"/>
                  <a:gd name="connsiteY150" fmla="*/ 198977 h 233394"/>
                  <a:gd name="connsiteX151" fmla="*/ 47828 w 535057"/>
                  <a:gd name="connsiteY151" fmla="*/ 194615 h 233394"/>
                  <a:gd name="connsiteX152" fmla="*/ 48266 w 535057"/>
                  <a:gd name="connsiteY152" fmla="*/ 187979 h 233394"/>
                  <a:gd name="connsiteX153" fmla="*/ 40088 w 535057"/>
                  <a:gd name="connsiteY153" fmla="*/ 175203 h 233394"/>
                  <a:gd name="connsiteX154" fmla="*/ 42062 w 535057"/>
                  <a:gd name="connsiteY154" fmla="*/ 161455 h 233394"/>
                  <a:gd name="connsiteX155" fmla="*/ 39084 w 535057"/>
                  <a:gd name="connsiteY155" fmla="*/ 147110 h 233394"/>
                  <a:gd name="connsiteX156" fmla="*/ 40843 w 535057"/>
                  <a:gd name="connsiteY156" fmla="*/ 138811 h 233394"/>
                  <a:gd name="connsiteX157" fmla="*/ 45256 w 535057"/>
                  <a:gd name="connsiteY157" fmla="*/ 138894 h 233394"/>
                  <a:gd name="connsiteX158" fmla="*/ 43472 w 535057"/>
                  <a:gd name="connsiteY158" fmla="*/ 120644 h 233394"/>
                  <a:gd name="connsiteX159" fmla="*/ 45447 w 535057"/>
                  <a:gd name="connsiteY159" fmla="*/ 115811 h 233394"/>
                  <a:gd name="connsiteX160" fmla="*/ 40278 w 535057"/>
                  <a:gd name="connsiteY160" fmla="*/ 111595 h 233394"/>
                  <a:gd name="connsiteX161" fmla="*/ 38487 w 535057"/>
                  <a:gd name="connsiteY161" fmla="*/ 117780 h 233394"/>
                  <a:gd name="connsiteX162" fmla="*/ 31039 w 535057"/>
                  <a:gd name="connsiteY162" fmla="*/ 112579 h 233394"/>
                  <a:gd name="connsiteX163" fmla="*/ 27896 w 535057"/>
                  <a:gd name="connsiteY163" fmla="*/ 103213 h 233394"/>
                  <a:gd name="connsiteX164" fmla="*/ 18555 w 535057"/>
                  <a:gd name="connsiteY164" fmla="*/ 96691 h 233394"/>
                  <a:gd name="connsiteX165" fmla="*/ 8858 w 535057"/>
                  <a:gd name="connsiteY165" fmla="*/ 94780 h 233394"/>
                  <a:gd name="connsiteX166" fmla="*/ 0 w 535057"/>
                  <a:gd name="connsiteY166" fmla="*/ 87782 h 233394"/>
                  <a:gd name="connsiteX167" fmla="*/ 2470 w 535057"/>
                  <a:gd name="connsiteY167" fmla="*/ 79153 h 233394"/>
                  <a:gd name="connsiteX168" fmla="*/ 21152 w 535057"/>
                  <a:gd name="connsiteY168" fmla="*/ 74371 h 233394"/>
                  <a:gd name="connsiteX169" fmla="*/ 20123 w 535057"/>
                  <a:gd name="connsiteY169" fmla="*/ 62795 h 233394"/>
                  <a:gd name="connsiteX170" fmla="*/ 16440 w 535057"/>
                  <a:gd name="connsiteY170" fmla="*/ 53575 h 233394"/>
                  <a:gd name="connsiteX171" fmla="*/ 20479 w 535057"/>
                  <a:gd name="connsiteY171" fmla="*/ 48939 h 233394"/>
                  <a:gd name="connsiteX172" fmla="*/ 30664 w 535057"/>
                  <a:gd name="connsiteY172" fmla="*/ 45707 h 233394"/>
                  <a:gd name="connsiteX173" fmla="*/ 42120 w 535057"/>
                  <a:gd name="connsiteY173" fmla="*/ 52902 h 233394"/>
                  <a:gd name="connsiteX174" fmla="*/ 53327 w 535057"/>
                  <a:gd name="connsiteY174" fmla="*/ 47930 h 233394"/>
                  <a:gd name="connsiteX175" fmla="*/ 64110 w 535057"/>
                  <a:gd name="connsiteY175" fmla="*/ 48266 h 233394"/>
                  <a:gd name="connsiteX176" fmla="*/ 65761 w 535057"/>
                  <a:gd name="connsiteY176" fmla="*/ 41859 h 233394"/>
                  <a:gd name="connsiteX177" fmla="*/ 74587 w 535057"/>
                  <a:gd name="connsiteY177" fmla="*/ 40653 h 233394"/>
                  <a:gd name="connsiteX178" fmla="*/ 84284 w 535057"/>
                  <a:gd name="connsiteY178" fmla="*/ 33344 h 233394"/>
                  <a:gd name="connsiteX179" fmla="*/ 92272 w 535057"/>
                  <a:gd name="connsiteY179" fmla="*/ 32531 h 233394"/>
                  <a:gd name="connsiteX180" fmla="*/ 99752 w 535057"/>
                  <a:gd name="connsiteY180" fmla="*/ 26797 h 233394"/>
                  <a:gd name="connsiteX181" fmla="*/ 120390 w 535057"/>
                  <a:gd name="connsiteY181" fmla="*/ 19857 h 233394"/>
                  <a:gd name="connsiteX182" fmla="*/ 124746 w 535057"/>
                  <a:gd name="connsiteY182" fmla="*/ 21996 h 233394"/>
                  <a:gd name="connsiteX183" fmla="*/ 131439 w 535057"/>
                  <a:gd name="connsiteY183" fmla="*/ 13399 h 233394"/>
                  <a:gd name="connsiteX184" fmla="*/ 140779 w 535057"/>
                  <a:gd name="connsiteY184" fmla="*/ 17107 h 233394"/>
                  <a:gd name="connsiteX185" fmla="*/ 145548 w 535057"/>
                  <a:gd name="connsiteY185" fmla="*/ 13875 h 23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535057" h="233394">
                    <a:moveTo>
                      <a:pt x="145548" y="13875"/>
                    </a:moveTo>
                    <a:lnTo>
                      <a:pt x="161176" y="24352"/>
                    </a:lnTo>
                    <a:lnTo>
                      <a:pt x="175743" y="26346"/>
                    </a:lnTo>
                    <a:lnTo>
                      <a:pt x="187497" y="23317"/>
                    </a:lnTo>
                    <a:lnTo>
                      <a:pt x="194164" y="29185"/>
                    </a:lnTo>
                    <a:lnTo>
                      <a:pt x="198768" y="39135"/>
                    </a:lnTo>
                    <a:lnTo>
                      <a:pt x="203911" y="38176"/>
                    </a:lnTo>
                    <a:lnTo>
                      <a:pt x="202368" y="32309"/>
                    </a:lnTo>
                    <a:lnTo>
                      <a:pt x="212985" y="34665"/>
                    </a:lnTo>
                    <a:lnTo>
                      <a:pt x="213525" y="26683"/>
                    </a:lnTo>
                    <a:lnTo>
                      <a:pt x="217970" y="22104"/>
                    </a:lnTo>
                    <a:lnTo>
                      <a:pt x="224142" y="22358"/>
                    </a:lnTo>
                    <a:lnTo>
                      <a:pt x="224225" y="13316"/>
                    </a:lnTo>
                    <a:lnTo>
                      <a:pt x="233109" y="12497"/>
                    </a:lnTo>
                    <a:lnTo>
                      <a:pt x="231673" y="8058"/>
                    </a:lnTo>
                    <a:lnTo>
                      <a:pt x="256750" y="699"/>
                    </a:lnTo>
                    <a:lnTo>
                      <a:pt x="264770" y="222"/>
                    </a:lnTo>
                    <a:lnTo>
                      <a:pt x="273977" y="927"/>
                    </a:lnTo>
                    <a:lnTo>
                      <a:pt x="311245" y="502"/>
                    </a:lnTo>
                    <a:lnTo>
                      <a:pt x="311271" y="17361"/>
                    </a:lnTo>
                    <a:lnTo>
                      <a:pt x="316738" y="12471"/>
                    </a:lnTo>
                    <a:lnTo>
                      <a:pt x="326244" y="10198"/>
                    </a:lnTo>
                    <a:lnTo>
                      <a:pt x="323564" y="7442"/>
                    </a:lnTo>
                    <a:lnTo>
                      <a:pt x="334829" y="25"/>
                    </a:lnTo>
                    <a:lnTo>
                      <a:pt x="351161" y="0"/>
                    </a:lnTo>
                    <a:lnTo>
                      <a:pt x="345396" y="37617"/>
                    </a:lnTo>
                    <a:lnTo>
                      <a:pt x="352247" y="34411"/>
                    </a:lnTo>
                    <a:lnTo>
                      <a:pt x="363430" y="37306"/>
                    </a:lnTo>
                    <a:lnTo>
                      <a:pt x="371583" y="35624"/>
                    </a:lnTo>
                    <a:lnTo>
                      <a:pt x="375107" y="39948"/>
                    </a:lnTo>
                    <a:lnTo>
                      <a:pt x="381819" y="40062"/>
                    </a:lnTo>
                    <a:lnTo>
                      <a:pt x="383254" y="48520"/>
                    </a:lnTo>
                    <a:lnTo>
                      <a:pt x="422123" y="44272"/>
                    </a:lnTo>
                    <a:lnTo>
                      <a:pt x="422173" y="53073"/>
                    </a:lnTo>
                    <a:lnTo>
                      <a:pt x="431571" y="50794"/>
                    </a:lnTo>
                    <a:lnTo>
                      <a:pt x="440728" y="58801"/>
                    </a:lnTo>
                    <a:lnTo>
                      <a:pt x="441433" y="65799"/>
                    </a:lnTo>
                    <a:lnTo>
                      <a:pt x="456140" y="63583"/>
                    </a:lnTo>
                    <a:lnTo>
                      <a:pt x="463398" y="65354"/>
                    </a:lnTo>
                    <a:lnTo>
                      <a:pt x="467836" y="57233"/>
                    </a:lnTo>
                    <a:lnTo>
                      <a:pt x="464941" y="44272"/>
                    </a:lnTo>
                    <a:lnTo>
                      <a:pt x="477317" y="41383"/>
                    </a:lnTo>
                    <a:lnTo>
                      <a:pt x="502399" y="43009"/>
                    </a:lnTo>
                    <a:lnTo>
                      <a:pt x="503777" y="41351"/>
                    </a:lnTo>
                    <a:lnTo>
                      <a:pt x="502914" y="53016"/>
                    </a:lnTo>
                    <a:lnTo>
                      <a:pt x="507295" y="62033"/>
                    </a:lnTo>
                    <a:lnTo>
                      <a:pt x="509657" y="57233"/>
                    </a:lnTo>
                    <a:lnTo>
                      <a:pt x="517481" y="64592"/>
                    </a:lnTo>
                    <a:lnTo>
                      <a:pt x="519862" y="61417"/>
                    </a:lnTo>
                    <a:lnTo>
                      <a:pt x="529260" y="70047"/>
                    </a:lnTo>
                    <a:lnTo>
                      <a:pt x="535057" y="70409"/>
                    </a:lnTo>
                    <a:lnTo>
                      <a:pt x="525361" y="83172"/>
                    </a:lnTo>
                    <a:lnTo>
                      <a:pt x="513499" y="77324"/>
                    </a:lnTo>
                    <a:lnTo>
                      <a:pt x="512635" y="83033"/>
                    </a:lnTo>
                    <a:lnTo>
                      <a:pt x="506813" y="83680"/>
                    </a:lnTo>
                    <a:lnTo>
                      <a:pt x="507733" y="90703"/>
                    </a:lnTo>
                    <a:lnTo>
                      <a:pt x="502069" y="91719"/>
                    </a:lnTo>
                    <a:lnTo>
                      <a:pt x="499821" y="98660"/>
                    </a:lnTo>
                    <a:lnTo>
                      <a:pt x="494843" y="95764"/>
                    </a:lnTo>
                    <a:lnTo>
                      <a:pt x="488772" y="110268"/>
                    </a:lnTo>
                    <a:lnTo>
                      <a:pt x="479920" y="112039"/>
                    </a:lnTo>
                    <a:lnTo>
                      <a:pt x="473253" y="121177"/>
                    </a:lnTo>
                    <a:lnTo>
                      <a:pt x="467703" y="116313"/>
                    </a:lnTo>
                    <a:lnTo>
                      <a:pt x="465944" y="125203"/>
                    </a:lnTo>
                    <a:lnTo>
                      <a:pt x="471145" y="127559"/>
                    </a:lnTo>
                    <a:lnTo>
                      <a:pt x="472846" y="140583"/>
                    </a:lnTo>
                    <a:lnTo>
                      <a:pt x="460419" y="137687"/>
                    </a:lnTo>
                    <a:lnTo>
                      <a:pt x="460229" y="147555"/>
                    </a:lnTo>
                    <a:lnTo>
                      <a:pt x="467023" y="145504"/>
                    </a:lnTo>
                    <a:lnTo>
                      <a:pt x="470275" y="149638"/>
                    </a:lnTo>
                    <a:lnTo>
                      <a:pt x="476339" y="149104"/>
                    </a:lnTo>
                    <a:lnTo>
                      <a:pt x="480568" y="157880"/>
                    </a:lnTo>
                    <a:lnTo>
                      <a:pt x="485337" y="160947"/>
                    </a:lnTo>
                    <a:lnTo>
                      <a:pt x="485172" y="177317"/>
                    </a:lnTo>
                    <a:lnTo>
                      <a:pt x="474497" y="177260"/>
                    </a:lnTo>
                    <a:lnTo>
                      <a:pt x="473475" y="188824"/>
                    </a:lnTo>
                    <a:lnTo>
                      <a:pt x="442106" y="190030"/>
                    </a:lnTo>
                    <a:lnTo>
                      <a:pt x="444544" y="199822"/>
                    </a:lnTo>
                    <a:lnTo>
                      <a:pt x="445821" y="226079"/>
                    </a:lnTo>
                    <a:lnTo>
                      <a:pt x="436772" y="227089"/>
                    </a:lnTo>
                    <a:lnTo>
                      <a:pt x="435147" y="200863"/>
                    </a:lnTo>
                    <a:lnTo>
                      <a:pt x="428619" y="203651"/>
                    </a:lnTo>
                    <a:lnTo>
                      <a:pt x="420332" y="202717"/>
                    </a:lnTo>
                    <a:lnTo>
                      <a:pt x="419386" y="191916"/>
                    </a:lnTo>
                    <a:lnTo>
                      <a:pt x="405276" y="193097"/>
                    </a:lnTo>
                    <a:lnTo>
                      <a:pt x="402895" y="177229"/>
                    </a:lnTo>
                    <a:lnTo>
                      <a:pt x="406064" y="176079"/>
                    </a:lnTo>
                    <a:lnTo>
                      <a:pt x="404571" y="167443"/>
                    </a:lnTo>
                    <a:lnTo>
                      <a:pt x="391357" y="166319"/>
                    </a:lnTo>
                    <a:lnTo>
                      <a:pt x="389890" y="157347"/>
                    </a:lnTo>
                    <a:lnTo>
                      <a:pt x="371831" y="154026"/>
                    </a:lnTo>
                    <a:lnTo>
                      <a:pt x="369716" y="163424"/>
                    </a:lnTo>
                    <a:lnTo>
                      <a:pt x="354305" y="164687"/>
                    </a:lnTo>
                    <a:lnTo>
                      <a:pt x="352489" y="169920"/>
                    </a:lnTo>
                    <a:lnTo>
                      <a:pt x="347370" y="169920"/>
                    </a:lnTo>
                    <a:lnTo>
                      <a:pt x="345961" y="195402"/>
                    </a:lnTo>
                    <a:lnTo>
                      <a:pt x="341033" y="195713"/>
                    </a:lnTo>
                    <a:lnTo>
                      <a:pt x="331584" y="215386"/>
                    </a:lnTo>
                    <a:lnTo>
                      <a:pt x="326898" y="218789"/>
                    </a:lnTo>
                    <a:lnTo>
                      <a:pt x="319748" y="210401"/>
                    </a:lnTo>
                    <a:lnTo>
                      <a:pt x="311544" y="182747"/>
                    </a:lnTo>
                    <a:lnTo>
                      <a:pt x="306286" y="178752"/>
                    </a:lnTo>
                    <a:lnTo>
                      <a:pt x="312680" y="174784"/>
                    </a:lnTo>
                    <a:lnTo>
                      <a:pt x="303740" y="174219"/>
                    </a:lnTo>
                    <a:lnTo>
                      <a:pt x="301219" y="168681"/>
                    </a:lnTo>
                    <a:lnTo>
                      <a:pt x="284378" y="172422"/>
                    </a:lnTo>
                    <a:lnTo>
                      <a:pt x="268776" y="179597"/>
                    </a:lnTo>
                    <a:lnTo>
                      <a:pt x="265036" y="171241"/>
                    </a:lnTo>
                    <a:lnTo>
                      <a:pt x="254965" y="179114"/>
                    </a:lnTo>
                    <a:lnTo>
                      <a:pt x="254203" y="164662"/>
                    </a:lnTo>
                    <a:lnTo>
                      <a:pt x="257670" y="154648"/>
                    </a:lnTo>
                    <a:lnTo>
                      <a:pt x="255124" y="144183"/>
                    </a:lnTo>
                    <a:lnTo>
                      <a:pt x="245618" y="135071"/>
                    </a:lnTo>
                    <a:lnTo>
                      <a:pt x="243942" y="123711"/>
                    </a:lnTo>
                    <a:lnTo>
                      <a:pt x="239554" y="120733"/>
                    </a:lnTo>
                    <a:lnTo>
                      <a:pt x="224904" y="120167"/>
                    </a:lnTo>
                    <a:lnTo>
                      <a:pt x="223495" y="123882"/>
                    </a:lnTo>
                    <a:lnTo>
                      <a:pt x="206540" y="124466"/>
                    </a:lnTo>
                    <a:lnTo>
                      <a:pt x="206972" y="134366"/>
                    </a:lnTo>
                    <a:lnTo>
                      <a:pt x="209950" y="137941"/>
                    </a:lnTo>
                    <a:lnTo>
                      <a:pt x="197847" y="148457"/>
                    </a:lnTo>
                    <a:lnTo>
                      <a:pt x="198685" y="156166"/>
                    </a:lnTo>
                    <a:lnTo>
                      <a:pt x="190640" y="167723"/>
                    </a:lnTo>
                    <a:lnTo>
                      <a:pt x="190640" y="187389"/>
                    </a:lnTo>
                    <a:lnTo>
                      <a:pt x="188747" y="204857"/>
                    </a:lnTo>
                    <a:lnTo>
                      <a:pt x="181051" y="204267"/>
                    </a:lnTo>
                    <a:lnTo>
                      <a:pt x="181000" y="200666"/>
                    </a:lnTo>
                    <a:lnTo>
                      <a:pt x="172714" y="198584"/>
                    </a:lnTo>
                    <a:lnTo>
                      <a:pt x="166700" y="201314"/>
                    </a:lnTo>
                    <a:lnTo>
                      <a:pt x="166211" y="195263"/>
                    </a:lnTo>
                    <a:lnTo>
                      <a:pt x="149015" y="194278"/>
                    </a:lnTo>
                    <a:lnTo>
                      <a:pt x="144355" y="210236"/>
                    </a:lnTo>
                    <a:lnTo>
                      <a:pt x="136341" y="223260"/>
                    </a:lnTo>
                    <a:lnTo>
                      <a:pt x="124206" y="224866"/>
                    </a:lnTo>
                    <a:lnTo>
                      <a:pt x="114999" y="228638"/>
                    </a:lnTo>
                    <a:lnTo>
                      <a:pt x="102025" y="225260"/>
                    </a:lnTo>
                    <a:lnTo>
                      <a:pt x="95606" y="232042"/>
                    </a:lnTo>
                    <a:lnTo>
                      <a:pt x="86531" y="233394"/>
                    </a:lnTo>
                    <a:lnTo>
                      <a:pt x="81388" y="213131"/>
                    </a:lnTo>
                    <a:lnTo>
                      <a:pt x="86563" y="203314"/>
                    </a:lnTo>
                    <a:lnTo>
                      <a:pt x="90272" y="207277"/>
                    </a:lnTo>
                    <a:lnTo>
                      <a:pt x="94304" y="203314"/>
                    </a:lnTo>
                    <a:lnTo>
                      <a:pt x="100914" y="204045"/>
                    </a:lnTo>
                    <a:lnTo>
                      <a:pt x="99536" y="196279"/>
                    </a:lnTo>
                    <a:lnTo>
                      <a:pt x="91192" y="192424"/>
                    </a:lnTo>
                    <a:lnTo>
                      <a:pt x="85611" y="193294"/>
                    </a:lnTo>
                    <a:lnTo>
                      <a:pt x="84366" y="184995"/>
                    </a:lnTo>
                    <a:lnTo>
                      <a:pt x="66980" y="186798"/>
                    </a:lnTo>
                    <a:lnTo>
                      <a:pt x="67818" y="192481"/>
                    </a:lnTo>
                    <a:lnTo>
                      <a:pt x="60503" y="191719"/>
                    </a:lnTo>
                    <a:lnTo>
                      <a:pt x="51759" y="198977"/>
                    </a:lnTo>
                    <a:lnTo>
                      <a:pt x="47828" y="194615"/>
                    </a:lnTo>
                    <a:lnTo>
                      <a:pt x="48266" y="187979"/>
                    </a:lnTo>
                    <a:lnTo>
                      <a:pt x="40088" y="175203"/>
                    </a:lnTo>
                    <a:lnTo>
                      <a:pt x="42062" y="161455"/>
                    </a:lnTo>
                    <a:lnTo>
                      <a:pt x="39084" y="147110"/>
                    </a:lnTo>
                    <a:lnTo>
                      <a:pt x="40843" y="138811"/>
                    </a:lnTo>
                    <a:lnTo>
                      <a:pt x="45256" y="138894"/>
                    </a:lnTo>
                    <a:lnTo>
                      <a:pt x="43472" y="120644"/>
                    </a:lnTo>
                    <a:lnTo>
                      <a:pt x="45447" y="115811"/>
                    </a:lnTo>
                    <a:lnTo>
                      <a:pt x="40278" y="111595"/>
                    </a:lnTo>
                    <a:lnTo>
                      <a:pt x="38487" y="117780"/>
                    </a:lnTo>
                    <a:lnTo>
                      <a:pt x="31039" y="112579"/>
                    </a:lnTo>
                    <a:lnTo>
                      <a:pt x="27896" y="103213"/>
                    </a:lnTo>
                    <a:lnTo>
                      <a:pt x="18555" y="96691"/>
                    </a:lnTo>
                    <a:lnTo>
                      <a:pt x="8858" y="94780"/>
                    </a:lnTo>
                    <a:lnTo>
                      <a:pt x="0" y="87782"/>
                    </a:lnTo>
                    <a:lnTo>
                      <a:pt x="2470" y="79153"/>
                    </a:lnTo>
                    <a:lnTo>
                      <a:pt x="21152" y="74371"/>
                    </a:lnTo>
                    <a:lnTo>
                      <a:pt x="20123" y="62795"/>
                    </a:lnTo>
                    <a:lnTo>
                      <a:pt x="16440" y="53575"/>
                    </a:lnTo>
                    <a:lnTo>
                      <a:pt x="20479" y="48939"/>
                    </a:lnTo>
                    <a:lnTo>
                      <a:pt x="30664" y="45707"/>
                    </a:lnTo>
                    <a:lnTo>
                      <a:pt x="42120" y="52902"/>
                    </a:lnTo>
                    <a:lnTo>
                      <a:pt x="53327" y="47930"/>
                    </a:lnTo>
                    <a:lnTo>
                      <a:pt x="64110" y="48266"/>
                    </a:lnTo>
                    <a:lnTo>
                      <a:pt x="65761" y="41859"/>
                    </a:lnTo>
                    <a:lnTo>
                      <a:pt x="74587" y="40653"/>
                    </a:lnTo>
                    <a:lnTo>
                      <a:pt x="84284" y="33344"/>
                    </a:lnTo>
                    <a:lnTo>
                      <a:pt x="92272" y="32531"/>
                    </a:lnTo>
                    <a:lnTo>
                      <a:pt x="99752" y="26797"/>
                    </a:lnTo>
                    <a:lnTo>
                      <a:pt x="120390" y="19857"/>
                    </a:lnTo>
                    <a:lnTo>
                      <a:pt x="124746" y="21996"/>
                    </a:lnTo>
                    <a:lnTo>
                      <a:pt x="131439" y="13399"/>
                    </a:lnTo>
                    <a:lnTo>
                      <a:pt x="140779" y="17107"/>
                    </a:lnTo>
                    <a:lnTo>
                      <a:pt x="145548" y="13875"/>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4" name="任意多边形: 形状 113"/>
              <p:cNvSpPr/>
              <p:nvPr/>
            </p:nvSpPr>
            <p:spPr>
              <a:xfrm>
                <a:off x="6048578" y="3973922"/>
                <a:ext cx="343230" cy="371114"/>
              </a:xfrm>
              <a:custGeom>
                <a:avLst/>
                <a:gdLst>
                  <a:gd name="connsiteX0" fmla="*/ 190557 w 190557"/>
                  <a:gd name="connsiteY0" fmla="*/ 167126 h 206038"/>
                  <a:gd name="connsiteX1" fmla="*/ 182537 w 190557"/>
                  <a:gd name="connsiteY1" fmla="*/ 167602 h 206038"/>
                  <a:gd name="connsiteX2" fmla="*/ 157461 w 190557"/>
                  <a:gd name="connsiteY2" fmla="*/ 174962 h 206038"/>
                  <a:gd name="connsiteX3" fmla="*/ 158896 w 190557"/>
                  <a:gd name="connsiteY3" fmla="*/ 179400 h 206038"/>
                  <a:gd name="connsiteX4" fmla="*/ 150012 w 190557"/>
                  <a:gd name="connsiteY4" fmla="*/ 180219 h 206038"/>
                  <a:gd name="connsiteX5" fmla="*/ 149930 w 190557"/>
                  <a:gd name="connsiteY5" fmla="*/ 189262 h 206038"/>
                  <a:gd name="connsiteX6" fmla="*/ 143758 w 190557"/>
                  <a:gd name="connsiteY6" fmla="*/ 189008 h 206038"/>
                  <a:gd name="connsiteX7" fmla="*/ 139313 w 190557"/>
                  <a:gd name="connsiteY7" fmla="*/ 193586 h 206038"/>
                  <a:gd name="connsiteX8" fmla="*/ 138773 w 190557"/>
                  <a:gd name="connsiteY8" fmla="*/ 201568 h 206038"/>
                  <a:gd name="connsiteX9" fmla="*/ 128156 w 190557"/>
                  <a:gd name="connsiteY9" fmla="*/ 199212 h 206038"/>
                  <a:gd name="connsiteX10" fmla="*/ 129699 w 190557"/>
                  <a:gd name="connsiteY10" fmla="*/ 205080 h 206038"/>
                  <a:gd name="connsiteX11" fmla="*/ 124555 w 190557"/>
                  <a:gd name="connsiteY11" fmla="*/ 206038 h 206038"/>
                  <a:gd name="connsiteX12" fmla="*/ 119952 w 190557"/>
                  <a:gd name="connsiteY12" fmla="*/ 196088 h 206038"/>
                  <a:gd name="connsiteX13" fmla="*/ 113284 w 190557"/>
                  <a:gd name="connsiteY13" fmla="*/ 190221 h 206038"/>
                  <a:gd name="connsiteX14" fmla="*/ 101530 w 190557"/>
                  <a:gd name="connsiteY14" fmla="*/ 193250 h 206038"/>
                  <a:gd name="connsiteX15" fmla="*/ 86963 w 190557"/>
                  <a:gd name="connsiteY15" fmla="*/ 191256 h 206038"/>
                  <a:gd name="connsiteX16" fmla="*/ 71336 w 190557"/>
                  <a:gd name="connsiteY16" fmla="*/ 180778 h 206038"/>
                  <a:gd name="connsiteX17" fmla="*/ 63646 w 190557"/>
                  <a:gd name="connsiteY17" fmla="*/ 166872 h 206038"/>
                  <a:gd name="connsiteX18" fmla="*/ 53810 w 190557"/>
                  <a:gd name="connsiteY18" fmla="*/ 159658 h 206038"/>
                  <a:gd name="connsiteX19" fmla="*/ 52889 w 190557"/>
                  <a:gd name="connsiteY19" fmla="*/ 149911 h 206038"/>
                  <a:gd name="connsiteX20" fmla="*/ 45199 w 190557"/>
                  <a:gd name="connsiteY20" fmla="*/ 143955 h 206038"/>
                  <a:gd name="connsiteX21" fmla="*/ 35395 w 190557"/>
                  <a:gd name="connsiteY21" fmla="*/ 123203 h 206038"/>
                  <a:gd name="connsiteX22" fmla="*/ 23749 w 190557"/>
                  <a:gd name="connsiteY22" fmla="*/ 119018 h 206038"/>
                  <a:gd name="connsiteX23" fmla="*/ 19933 w 190557"/>
                  <a:gd name="connsiteY23" fmla="*/ 115399 h 206038"/>
                  <a:gd name="connsiteX24" fmla="*/ 20555 w 190557"/>
                  <a:gd name="connsiteY24" fmla="*/ 108972 h 206038"/>
                  <a:gd name="connsiteX25" fmla="*/ 16599 w 190557"/>
                  <a:gd name="connsiteY25" fmla="*/ 101079 h 206038"/>
                  <a:gd name="connsiteX26" fmla="*/ 10262 w 190557"/>
                  <a:gd name="connsiteY26" fmla="*/ 104788 h 206038"/>
                  <a:gd name="connsiteX27" fmla="*/ 0 w 190557"/>
                  <a:gd name="connsiteY27" fmla="*/ 87243 h 206038"/>
                  <a:gd name="connsiteX28" fmla="*/ 3327 w 190557"/>
                  <a:gd name="connsiteY28" fmla="*/ 76409 h 206038"/>
                  <a:gd name="connsiteX29" fmla="*/ 11132 w 190557"/>
                  <a:gd name="connsiteY29" fmla="*/ 73292 h 206038"/>
                  <a:gd name="connsiteX30" fmla="*/ 4280 w 190557"/>
                  <a:gd name="connsiteY30" fmla="*/ 61646 h 206038"/>
                  <a:gd name="connsiteX31" fmla="*/ 11347 w 190557"/>
                  <a:gd name="connsiteY31" fmla="*/ 55696 h 206038"/>
                  <a:gd name="connsiteX32" fmla="*/ 14269 w 190557"/>
                  <a:gd name="connsiteY32" fmla="*/ 44691 h 206038"/>
                  <a:gd name="connsiteX33" fmla="*/ 6007 w 190557"/>
                  <a:gd name="connsiteY33" fmla="*/ 37148 h 206038"/>
                  <a:gd name="connsiteX34" fmla="*/ 1949 w 190557"/>
                  <a:gd name="connsiteY34" fmla="*/ 20593 h 206038"/>
                  <a:gd name="connsiteX35" fmla="*/ 9042 w 190557"/>
                  <a:gd name="connsiteY35" fmla="*/ 12656 h 206038"/>
                  <a:gd name="connsiteX36" fmla="*/ 42386 w 190557"/>
                  <a:gd name="connsiteY36" fmla="*/ 7353 h 206038"/>
                  <a:gd name="connsiteX37" fmla="*/ 51321 w 190557"/>
                  <a:gd name="connsiteY37" fmla="*/ 0 h 206038"/>
                  <a:gd name="connsiteX38" fmla="*/ 57201 w 190557"/>
                  <a:gd name="connsiteY38" fmla="*/ 7436 h 206038"/>
                  <a:gd name="connsiteX39" fmla="*/ 59798 w 190557"/>
                  <a:gd name="connsiteY39" fmla="*/ 16078 h 206038"/>
                  <a:gd name="connsiteX40" fmla="*/ 71088 w 190557"/>
                  <a:gd name="connsiteY40" fmla="*/ 10160 h 206038"/>
                  <a:gd name="connsiteX41" fmla="*/ 74181 w 190557"/>
                  <a:gd name="connsiteY41" fmla="*/ 24327 h 206038"/>
                  <a:gd name="connsiteX42" fmla="*/ 77102 w 190557"/>
                  <a:gd name="connsiteY42" fmla="*/ 28391 h 206038"/>
                  <a:gd name="connsiteX43" fmla="*/ 85554 w 190557"/>
                  <a:gd name="connsiteY43" fmla="*/ 19387 h 206038"/>
                  <a:gd name="connsiteX44" fmla="*/ 86716 w 190557"/>
                  <a:gd name="connsiteY44" fmla="*/ 8896 h 206038"/>
                  <a:gd name="connsiteX45" fmla="*/ 96660 w 190557"/>
                  <a:gd name="connsiteY45" fmla="*/ 16472 h 206038"/>
                  <a:gd name="connsiteX46" fmla="*/ 95009 w 190557"/>
                  <a:gd name="connsiteY46" fmla="*/ 26708 h 206038"/>
                  <a:gd name="connsiteX47" fmla="*/ 95656 w 190557"/>
                  <a:gd name="connsiteY47" fmla="*/ 40011 h 206038"/>
                  <a:gd name="connsiteX48" fmla="*/ 101968 w 190557"/>
                  <a:gd name="connsiteY48" fmla="*/ 43491 h 206038"/>
                  <a:gd name="connsiteX49" fmla="*/ 102045 w 190557"/>
                  <a:gd name="connsiteY49" fmla="*/ 48482 h 206038"/>
                  <a:gd name="connsiteX50" fmla="*/ 115481 w 190557"/>
                  <a:gd name="connsiteY50" fmla="*/ 55836 h 206038"/>
                  <a:gd name="connsiteX51" fmla="*/ 130645 w 190557"/>
                  <a:gd name="connsiteY51" fmla="*/ 76829 h 206038"/>
                  <a:gd name="connsiteX52" fmla="*/ 134061 w 190557"/>
                  <a:gd name="connsiteY52" fmla="*/ 85808 h 206038"/>
                  <a:gd name="connsiteX53" fmla="*/ 135115 w 190557"/>
                  <a:gd name="connsiteY53" fmla="*/ 98527 h 206038"/>
                  <a:gd name="connsiteX54" fmla="*/ 131108 w 190557"/>
                  <a:gd name="connsiteY54" fmla="*/ 103975 h 206038"/>
                  <a:gd name="connsiteX55" fmla="*/ 135007 w 190557"/>
                  <a:gd name="connsiteY55" fmla="*/ 107423 h 206038"/>
                  <a:gd name="connsiteX56" fmla="*/ 130943 w 190557"/>
                  <a:gd name="connsiteY56" fmla="*/ 111468 h 206038"/>
                  <a:gd name="connsiteX57" fmla="*/ 134360 w 190557"/>
                  <a:gd name="connsiteY57" fmla="*/ 114554 h 206038"/>
                  <a:gd name="connsiteX58" fmla="*/ 124009 w 190557"/>
                  <a:gd name="connsiteY58" fmla="*/ 116630 h 206038"/>
                  <a:gd name="connsiteX59" fmla="*/ 122822 w 190557"/>
                  <a:gd name="connsiteY59" fmla="*/ 132582 h 206038"/>
                  <a:gd name="connsiteX60" fmla="*/ 154045 w 190557"/>
                  <a:gd name="connsiteY60" fmla="*/ 127641 h 206038"/>
                  <a:gd name="connsiteX61" fmla="*/ 156026 w 190557"/>
                  <a:gd name="connsiteY61" fmla="*/ 132105 h 206038"/>
                  <a:gd name="connsiteX62" fmla="*/ 162852 w 190557"/>
                  <a:gd name="connsiteY62" fmla="*/ 129496 h 206038"/>
                  <a:gd name="connsiteX63" fmla="*/ 180048 w 190557"/>
                  <a:gd name="connsiteY63" fmla="*/ 127108 h 206038"/>
                  <a:gd name="connsiteX64" fmla="*/ 182645 w 190557"/>
                  <a:gd name="connsiteY64" fmla="*/ 134493 h 206038"/>
                  <a:gd name="connsiteX65" fmla="*/ 182645 w 190557"/>
                  <a:gd name="connsiteY65" fmla="*/ 166624 h 206038"/>
                  <a:gd name="connsiteX66" fmla="*/ 190557 w 190557"/>
                  <a:gd name="connsiteY66" fmla="*/ 167126 h 20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557" h="206038">
                    <a:moveTo>
                      <a:pt x="190557" y="167126"/>
                    </a:moveTo>
                    <a:lnTo>
                      <a:pt x="182537" y="167602"/>
                    </a:lnTo>
                    <a:lnTo>
                      <a:pt x="157461" y="174962"/>
                    </a:lnTo>
                    <a:lnTo>
                      <a:pt x="158896" y="179400"/>
                    </a:lnTo>
                    <a:lnTo>
                      <a:pt x="150012" y="180219"/>
                    </a:lnTo>
                    <a:lnTo>
                      <a:pt x="149930" y="189262"/>
                    </a:lnTo>
                    <a:lnTo>
                      <a:pt x="143758" y="189008"/>
                    </a:lnTo>
                    <a:lnTo>
                      <a:pt x="139313" y="193586"/>
                    </a:lnTo>
                    <a:lnTo>
                      <a:pt x="138773" y="201568"/>
                    </a:lnTo>
                    <a:lnTo>
                      <a:pt x="128156" y="199212"/>
                    </a:lnTo>
                    <a:lnTo>
                      <a:pt x="129699" y="205080"/>
                    </a:lnTo>
                    <a:lnTo>
                      <a:pt x="124555" y="206038"/>
                    </a:lnTo>
                    <a:lnTo>
                      <a:pt x="119952" y="196088"/>
                    </a:lnTo>
                    <a:lnTo>
                      <a:pt x="113284" y="190221"/>
                    </a:lnTo>
                    <a:lnTo>
                      <a:pt x="101530" y="193250"/>
                    </a:lnTo>
                    <a:lnTo>
                      <a:pt x="86963" y="191256"/>
                    </a:lnTo>
                    <a:lnTo>
                      <a:pt x="71336" y="180778"/>
                    </a:lnTo>
                    <a:lnTo>
                      <a:pt x="63646" y="166872"/>
                    </a:lnTo>
                    <a:lnTo>
                      <a:pt x="53810" y="159658"/>
                    </a:lnTo>
                    <a:lnTo>
                      <a:pt x="52889" y="149911"/>
                    </a:lnTo>
                    <a:lnTo>
                      <a:pt x="45199" y="143955"/>
                    </a:lnTo>
                    <a:lnTo>
                      <a:pt x="35395" y="123203"/>
                    </a:lnTo>
                    <a:lnTo>
                      <a:pt x="23749" y="119018"/>
                    </a:lnTo>
                    <a:lnTo>
                      <a:pt x="19933" y="115399"/>
                    </a:lnTo>
                    <a:lnTo>
                      <a:pt x="20555" y="108972"/>
                    </a:lnTo>
                    <a:lnTo>
                      <a:pt x="16599" y="101079"/>
                    </a:lnTo>
                    <a:lnTo>
                      <a:pt x="10262" y="104788"/>
                    </a:lnTo>
                    <a:lnTo>
                      <a:pt x="0" y="87243"/>
                    </a:lnTo>
                    <a:lnTo>
                      <a:pt x="3327" y="76409"/>
                    </a:lnTo>
                    <a:lnTo>
                      <a:pt x="11132" y="73292"/>
                    </a:lnTo>
                    <a:lnTo>
                      <a:pt x="4280" y="61646"/>
                    </a:lnTo>
                    <a:lnTo>
                      <a:pt x="11347" y="55696"/>
                    </a:lnTo>
                    <a:lnTo>
                      <a:pt x="14269" y="44691"/>
                    </a:lnTo>
                    <a:lnTo>
                      <a:pt x="6007" y="37148"/>
                    </a:lnTo>
                    <a:lnTo>
                      <a:pt x="1949" y="20593"/>
                    </a:lnTo>
                    <a:lnTo>
                      <a:pt x="9042" y="12656"/>
                    </a:lnTo>
                    <a:lnTo>
                      <a:pt x="42386" y="7353"/>
                    </a:lnTo>
                    <a:lnTo>
                      <a:pt x="51321" y="0"/>
                    </a:lnTo>
                    <a:lnTo>
                      <a:pt x="57201" y="7436"/>
                    </a:lnTo>
                    <a:lnTo>
                      <a:pt x="59798" y="16078"/>
                    </a:lnTo>
                    <a:lnTo>
                      <a:pt x="71088" y="10160"/>
                    </a:lnTo>
                    <a:lnTo>
                      <a:pt x="74181" y="24327"/>
                    </a:lnTo>
                    <a:lnTo>
                      <a:pt x="77102" y="28391"/>
                    </a:lnTo>
                    <a:lnTo>
                      <a:pt x="85554" y="19387"/>
                    </a:lnTo>
                    <a:lnTo>
                      <a:pt x="86716" y="8896"/>
                    </a:lnTo>
                    <a:lnTo>
                      <a:pt x="96660" y="16472"/>
                    </a:lnTo>
                    <a:lnTo>
                      <a:pt x="95009" y="26708"/>
                    </a:lnTo>
                    <a:lnTo>
                      <a:pt x="95656" y="40011"/>
                    </a:lnTo>
                    <a:lnTo>
                      <a:pt x="101968" y="43491"/>
                    </a:lnTo>
                    <a:lnTo>
                      <a:pt x="102045" y="48482"/>
                    </a:lnTo>
                    <a:lnTo>
                      <a:pt x="115481" y="55836"/>
                    </a:lnTo>
                    <a:lnTo>
                      <a:pt x="130645" y="76829"/>
                    </a:lnTo>
                    <a:lnTo>
                      <a:pt x="134061" y="85808"/>
                    </a:lnTo>
                    <a:lnTo>
                      <a:pt x="135115" y="98527"/>
                    </a:lnTo>
                    <a:lnTo>
                      <a:pt x="131108" y="103975"/>
                    </a:lnTo>
                    <a:lnTo>
                      <a:pt x="135007" y="107423"/>
                    </a:lnTo>
                    <a:lnTo>
                      <a:pt x="130943" y="111468"/>
                    </a:lnTo>
                    <a:lnTo>
                      <a:pt x="134360" y="114554"/>
                    </a:lnTo>
                    <a:lnTo>
                      <a:pt x="124009" y="116630"/>
                    </a:lnTo>
                    <a:lnTo>
                      <a:pt x="122822" y="132582"/>
                    </a:lnTo>
                    <a:lnTo>
                      <a:pt x="154045" y="127641"/>
                    </a:lnTo>
                    <a:lnTo>
                      <a:pt x="156026" y="132105"/>
                    </a:lnTo>
                    <a:lnTo>
                      <a:pt x="162852" y="129496"/>
                    </a:lnTo>
                    <a:lnTo>
                      <a:pt x="180048" y="127108"/>
                    </a:lnTo>
                    <a:lnTo>
                      <a:pt x="182645" y="134493"/>
                    </a:lnTo>
                    <a:lnTo>
                      <a:pt x="182645" y="166624"/>
                    </a:lnTo>
                    <a:lnTo>
                      <a:pt x="190557" y="167126"/>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5" name="任意多边形: 形状 114"/>
              <p:cNvSpPr/>
              <p:nvPr/>
            </p:nvSpPr>
            <p:spPr>
              <a:xfrm>
                <a:off x="5901446" y="3452826"/>
                <a:ext cx="807640" cy="852990"/>
              </a:xfrm>
              <a:custGeom>
                <a:avLst/>
                <a:gdLst>
                  <a:gd name="connsiteX0" fmla="*/ 272244 w 448392"/>
                  <a:gd name="connsiteY0" fmla="*/ 456432 h 473570"/>
                  <a:gd name="connsiteX1" fmla="*/ 264331 w 448392"/>
                  <a:gd name="connsiteY1" fmla="*/ 455930 h 473570"/>
                  <a:gd name="connsiteX2" fmla="*/ 264331 w 448392"/>
                  <a:gd name="connsiteY2" fmla="*/ 423799 h 473570"/>
                  <a:gd name="connsiteX3" fmla="*/ 261734 w 448392"/>
                  <a:gd name="connsiteY3" fmla="*/ 416414 h 473570"/>
                  <a:gd name="connsiteX4" fmla="*/ 244539 w 448392"/>
                  <a:gd name="connsiteY4" fmla="*/ 418802 h 473570"/>
                  <a:gd name="connsiteX5" fmla="*/ 237712 w 448392"/>
                  <a:gd name="connsiteY5" fmla="*/ 421411 h 473570"/>
                  <a:gd name="connsiteX6" fmla="*/ 235731 w 448392"/>
                  <a:gd name="connsiteY6" fmla="*/ 416947 h 473570"/>
                  <a:gd name="connsiteX7" fmla="*/ 204508 w 448392"/>
                  <a:gd name="connsiteY7" fmla="*/ 421888 h 473570"/>
                  <a:gd name="connsiteX8" fmla="*/ 205696 w 448392"/>
                  <a:gd name="connsiteY8" fmla="*/ 405936 h 473570"/>
                  <a:gd name="connsiteX9" fmla="*/ 216046 w 448392"/>
                  <a:gd name="connsiteY9" fmla="*/ 403860 h 473570"/>
                  <a:gd name="connsiteX10" fmla="*/ 212630 w 448392"/>
                  <a:gd name="connsiteY10" fmla="*/ 400774 h 473570"/>
                  <a:gd name="connsiteX11" fmla="*/ 216694 w 448392"/>
                  <a:gd name="connsiteY11" fmla="*/ 396729 h 473570"/>
                  <a:gd name="connsiteX12" fmla="*/ 212795 w 448392"/>
                  <a:gd name="connsiteY12" fmla="*/ 393281 h 473570"/>
                  <a:gd name="connsiteX13" fmla="*/ 216802 w 448392"/>
                  <a:gd name="connsiteY13" fmla="*/ 387833 h 473570"/>
                  <a:gd name="connsiteX14" fmla="*/ 215748 w 448392"/>
                  <a:gd name="connsiteY14" fmla="*/ 375114 h 473570"/>
                  <a:gd name="connsiteX15" fmla="*/ 212331 w 448392"/>
                  <a:gd name="connsiteY15" fmla="*/ 366135 h 473570"/>
                  <a:gd name="connsiteX16" fmla="*/ 197167 w 448392"/>
                  <a:gd name="connsiteY16" fmla="*/ 345142 h 473570"/>
                  <a:gd name="connsiteX17" fmla="*/ 183731 w 448392"/>
                  <a:gd name="connsiteY17" fmla="*/ 337788 h 473570"/>
                  <a:gd name="connsiteX18" fmla="*/ 183655 w 448392"/>
                  <a:gd name="connsiteY18" fmla="*/ 332797 h 473570"/>
                  <a:gd name="connsiteX19" fmla="*/ 177343 w 448392"/>
                  <a:gd name="connsiteY19" fmla="*/ 329317 h 473570"/>
                  <a:gd name="connsiteX20" fmla="*/ 176695 w 448392"/>
                  <a:gd name="connsiteY20" fmla="*/ 316014 h 473570"/>
                  <a:gd name="connsiteX21" fmla="*/ 178346 w 448392"/>
                  <a:gd name="connsiteY21" fmla="*/ 305778 h 473570"/>
                  <a:gd name="connsiteX22" fmla="*/ 168402 w 448392"/>
                  <a:gd name="connsiteY22" fmla="*/ 298202 h 473570"/>
                  <a:gd name="connsiteX23" fmla="*/ 167240 w 448392"/>
                  <a:gd name="connsiteY23" fmla="*/ 308693 h 473570"/>
                  <a:gd name="connsiteX24" fmla="*/ 158788 w 448392"/>
                  <a:gd name="connsiteY24" fmla="*/ 317697 h 473570"/>
                  <a:gd name="connsiteX25" fmla="*/ 155867 w 448392"/>
                  <a:gd name="connsiteY25" fmla="*/ 313633 h 473570"/>
                  <a:gd name="connsiteX26" fmla="*/ 152775 w 448392"/>
                  <a:gd name="connsiteY26" fmla="*/ 299466 h 473570"/>
                  <a:gd name="connsiteX27" fmla="*/ 141484 w 448392"/>
                  <a:gd name="connsiteY27" fmla="*/ 305384 h 473570"/>
                  <a:gd name="connsiteX28" fmla="*/ 138887 w 448392"/>
                  <a:gd name="connsiteY28" fmla="*/ 296742 h 473570"/>
                  <a:gd name="connsiteX29" fmla="*/ 133007 w 448392"/>
                  <a:gd name="connsiteY29" fmla="*/ 289306 h 473570"/>
                  <a:gd name="connsiteX30" fmla="*/ 136823 w 448392"/>
                  <a:gd name="connsiteY30" fmla="*/ 282689 h 473570"/>
                  <a:gd name="connsiteX31" fmla="*/ 146063 w 448392"/>
                  <a:gd name="connsiteY31" fmla="*/ 278009 h 473570"/>
                  <a:gd name="connsiteX32" fmla="*/ 159601 w 448392"/>
                  <a:gd name="connsiteY32" fmla="*/ 276885 h 473570"/>
                  <a:gd name="connsiteX33" fmla="*/ 163773 w 448392"/>
                  <a:gd name="connsiteY33" fmla="*/ 266929 h 473570"/>
                  <a:gd name="connsiteX34" fmla="*/ 150095 w 448392"/>
                  <a:gd name="connsiteY34" fmla="*/ 253244 h 473570"/>
                  <a:gd name="connsiteX35" fmla="*/ 149015 w 448392"/>
                  <a:gd name="connsiteY35" fmla="*/ 248983 h 473570"/>
                  <a:gd name="connsiteX36" fmla="*/ 140430 w 448392"/>
                  <a:gd name="connsiteY36" fmla="*/ 241662 h 473570"/>
                  <a:gd name="connsiteX37" fmla="*/ 130029 w 448392"/>
                  <a:gd name="connsiteY37" fmla="*/ 239731 h 473570"/>
                  <a:gd name="connsiteX38" fmla="*/ 118142 w 448392"/>
                  <a:gd name="connsiteY38" fmla="*/ 228378 h 473570"/>
                  <a:gd name="connsiteX39" fmla="*/ 104489 w 448392"/>
                  <a:gd name="connsiteY39" fmla="*/ 224282 h 473570"/>
                  <a:gd name="connsiteX40" fmla="*/ 96768 w 448392"/>
                  <a:gd name="connsiteY40" fmla="*/ 226778 h 473570"/>
                  <a:gd name="connsiteX41" fmla="*/ 85014 w 448392"/>
                  <a:gd name="connsiteY41" fmla="*/ 220999 h 473570"/>
                  <a:gd name="connsiteX42" fmla="*/ 73317 w 448392"/>
                  <a:gd name="connsiteY42" fmla="*/ 222377 h 473570"/>
                  <a:gd name="connsiteX43" fmla="*/ 64135 w 448392"/>
                  <a:gd name="connsiteY43" fmla="*/ 219602 h 473570"/>
                  <a:gd name="connsiteX44" fmla="*/ 59830 w 448392"/>
                  <a:gd name="connsiteY44" fmla="*/ 223107 h 473570"/>
                  <a:gd name="connsiteX45" fmla="*/ 45796 w 448392"/>
                  <a:gd name="connsiteY45" fmla="*/ 224618 h 473570"/>
                  <a:gd name="connsiteX46" fmla="*/ 37941 w 448392"/>
                  <a:gd name="connsiteY46" fmla="*/ 221424 h 473570"/>
                  <a:gd name="connsiteX47" fmla="*/ 33992 w 448392"/>
                  <a:gd name="connsiteY47" fmla="*/ 209061 h 473570"/>
                  <a:gd name="connsiteX48" fmla="*/ 24835 w 448392"/>
                  <a:gd name="connsiteY48" fmla="*/ 188322 h 473570"/>
                  <a:gd name="connsiteX49" fmla="*/ 28816 w 448392"/>
                  <a:gd name="connsiteY49" fmla="*/ 170859 h 473570"/>
                  <a:gd name="connsiteX50" fmla="*/ 20853 w 448392"/>
                  <a:gd name="connsiteY50" fmla="*/ 161506 h 473570"/>
                  <a:gd name="connsiteX51" fmla="*/ 19609 w 448392"/>
                  <a:gd name="connsiteY51" fmla="*/ 151892 h 473570"/>
                  <a:gd name="connsiteX52" fmla="*/ 7398 w 448392"/>
                  <a:gd name="connsiteY52" fmla="*/ 142900 h 473570"/>
                  <a:gd name="connsiteX53" fmla="*/ 3169 w 448392"/>
                  <a:gd name="connsiteY53" fmla="*/ 132340 h 473570"/>
                  <a:gd name="connsiteX54" fmla="*/ 0 w 448392"/>
                  <a:gd name="connsiteY54" fmla="*/ 130683 h 473570"/>
                  <a:gd name="connsiteX55" fmla="*/ 3848 w 448392"/>
                  <a:gd name="connsiteY55" fmla="*/ 119710 h 473570"/>
                  <a:gd name="connsiteX56" fmla="*/ 9099 w 448392"/>
                  <a:gd name="connsiteY56" fmla="*/ 111474 h 473570"/>
                  <a:gd name="connsiteX57" fmla="*/ 16954 w 448392"/>
                  <a:gd name="connsiteY57" fmla="*/ 106064 h 473570"/>
                  <a:gd name="connsiteX58" fmla="*/ 18199 w 448392"/>
                  <a:gd name="connsiteY58" fmla="*/ 100438 h 473570"/>
                  <a:gd name="connsiteX59" fmla="*/ 26651 w 448392"/>
                  <a:gd name="connsiteY59" fmla="*/ 96825 h 473570"/>
                  <a:gd name="connsiteX60" fmla="*/ 30823 w 448392"/>
                  <a:gd name="connsiteY60" fmla="*/ 89319 h 473570"/>
                  <a:gd name="connsiteX61" fmla="*/ 32341 w 448392"/>
                  <a:gd name="connsiteY61" fmla="*/ 78651 h 473570"/>
                  <a:gd name="connsiteX62" fmla="*/ 37567 w 448392"/>
                  <a:gd name="connsiteY62" fmla="*/ 79324 h 473570"/>
                  <a:gd name="connsiteX63" fmla="*/ 46069 w 448392"/>
                  <a:gd name="connsiteY63" fmla="*/ 70339 h 473570"/>
                  <a:gd name="connsiteX64" fmla="*/ 52978 w 448392"/>
                  <a:gd name="connsiteY64" fmla="*/ 71933 h 473570"/>
                  <a:gd name="connsiteX65" fmla="*/ 61100 w 448392"/>
                  <a:gd name="connsiteY65" fmla="*/ 68599 h 473570"/>
                  <a:gd name="connsiteX66" fmla="*/ 69120 w 448392"/>
                  <a:gd name="connsiteY66" fmla="*/ 77699 h 473570"/>
                  <a:gd name="connsiteX67" fmla="*/ 73800 w 448392"/>
                  <a:gd name="connsiteY67" fmla="*/ 74200 h 473570"/>
                  <a:gd name="connsiteX68" fmla="*/ 83445 w 448392"/>
                  <a:gd name="connsiteY68" fmla="*/ 78372 h 473570"/>
                  <a:gd name="connsiteX69" fmla="*/ 102051 w 448392"/>
                  <a:gd name="connsiteY69" fmla="*/ 77000 h 473570"/>
                  <a:gd name="connsiteX70" fmla="*/ 107925 w 448392"/>
                  <a:gd name="connsiteY70" fmla="*/ 79267 h 473570"/>
                  <a:gd name="connsiteX71" fmla="*/ 108852 w 448392"/>
                  <a:gd name="connsiteY71" fmla="*/ 68434 h 473570"/>
                  <a:gd name="connsiteX72" fmla="*/ 134468 w 448392"/>
                  <a:gd name="connsiteY72" fmla="*/ 67704 h 473570"/>
                  <a:gd name="connsiteX73" fmla="*/ 156299 w 448392"/>
                  <a:gd name="connsiteY73" fmla="*/ 62890 h 473570"/>
                  <a:gd name="connsiteX74" fmla="*/ 153511 w 448392"/>
                  <a:gd name="connsiteY74" fmla="*/ 56172 h 473570"/>
                  <a:gd name="connsiteX75" fmla="*/ 159169 w 448392"/>
                  <a:gd name="connsiteY75" fmla="*/ 57067 h 473570"/>
                  <a:gd name="connsiteX76" fmla="*/ 155080 w 448392"/>
                  <a:gd name="connsiteY76" fmla="*/ 44107 h 473570"/>
                  <a:gd name="connsiteX77" fmla="*/ 153861 w 448392"/>
                  <a:gd name="connsiteY77" fmla="*/ 33052 h 473570"/>
                  <a:gd name="connsiteX78" fmla="*/ 162204 w 448392"/>
                  <a:gd name="connsiteY78" fmla="*/ 30029 h 473570"/>
                  <a:gd name="connsiteX79" fmla="*/ 170351 w 448392"/>
                  <a:gd name="connsiteY79" fmla="*/ 23647 h 473570"/>
                  <a:gd name="connsiteX80" fmla="*/ 173825 w 448392"/>
                  <a:gd name="connsiteY80" fmla="*/ 13208 h 473570"/>
                  <a:gd name="connsiteX81" fmla="*/ 173304 w 448392"/>
                  <a:gd name="connsiteY81" fmla="*/ 4985 h 473570"/>
                  <a:gd name="connsiteX82" fmla="*/ 185439 w 448392"/>
                  <a:gd name="connsiteY82" fmla="*/ 9176 h 473570"/>
                  <a:gd name="connsiteX83" fmla="*/ 188309 w 448392"/>
                  <a:gd name="connsiteY83" fmla="*/ 1568 h 473570"/>
                  <a:gd name="connsiteX84" fmla="*/ 198520 w 448392"/>
                  <a:gd name="connsiteY84" fmla="*/ 0 h 473570"/>
                  <a:gd name="connsiteX85" fmla="*/ 199873 w 448392"/>
                  <a:gd name="connsiteY85" fmla="*/ 12452 h 473570"/>
                  <a:gd name="connsiteX86" fmla="*/ 203041 w 448392"/>
                  <a:gd name="connsiteY86" fmla="*/ 18663 h 473570"/>
                  <a:gd name="connsiteX87" fmla="*/ 203854 w 448392"/>
                  <a:gd name="connsiteY87" fmla="*/ 30899 h 473570"/>
                  <a:gd name="connsiteX88" fmla="*/ 211550 w 448392"/>
                  <a:gd name="connsiteY88" fmla="*/ 35287 h 473570"/>
                  <a:gd name="connsiteX89" fmla="*/ 215722 w 448392"/>
                  <a:gd name="connsiteY89" fmla="*/ 30753 h 473570"/>
                  <a:gd name="connsiteX90" fmla="*/ 239471 w 448392"/>
                  <a:gd name="connsiteY90" fmla="*/ 42145 h 473570"/>
                  <a:gd name="connsiteX91" fmla="*/ 256642 w 448392"/>
                  <a:gd name="connsiteY91" fmla="*/ 42793 h 473570"/>
                  <a:gd name="connsiteX92" fmla="*/ 254044 w 448392"/>
                  <a:gd name="connsiteY92" fmla="*/ 72803 h 473570"/>
                  <a:gd name="connsiteX93" fmla="*/ 249898 w 448392"/>
                  <a:gd name="connsiteY93" fmla="*/ 73527 h 473570"/>
                  <a:gd name="connsiteX94" fmla="*/ 251873 w 448392"/>
                  <a:gd name="connsiteY94" fmla="*/ 82379 h 473570"/>
                  <a:gd name="connsiteX95" fmla="*/ 248164 w 448392"/>
                  <a:gd name="connsiteY95" fmla="*/ 91478 h 473570"/>
                  <a:gd name="connsiteX96" fmla="*/ 255232 w 448392"/>
                  <a:gd name="connsiteY96" fmla="*/ 96069 h 473570"/>
                  <a:gd name="connsiteX97" fmla="*/ 264008 w 448392"/>
                  <a:gd name="connsiteY97" fmla="*/ 94056 h 473570"/>
                  <a:gd name="connsiteX98" fmla="*/ 268072 w 448392"/>
                  <a:gd name="connsiteY98" fmla="*/ 97580 h 473570"/>
                  <a:gd name="connsiteX99" fmla="*/ 272866 w 448392"/>
                  <a:gd name="connsiteY99" fmla="*/ 93383 h 473570"/>
                  <a:gd name="connsiteX100" fmla="*/ 270859 w 448392"/>
                  <a:gd name="connsiteY100" fmla="*/ 84671 h 473570"/>
                  <a:gd name="connsiteX101" fmla="*/ 277736 w 448392"/>
                  <a:gd name="connsiteY101" fmla="*/ 87027 h 473570"/>
                  <a:gd name="connsiteX102" fmla="*/ 278473 w 448392"/>
                  <a:gd name="connsiteY102" fmla="*/ 98368 h 473570"/>
                  <a:gd name="connsiteX103" fmla="*/ 271183 w 448392"/>
                  <a:gd name="connsiteY103" fmla="*/ 102679 h 473570"/>
                  <a:gd name="connsiteX104" fmla="*/ 280206 w 448392"/>
                  <a:gd name="connsiteY104" fmla="*/ 114472 h 473570"/>
                  <a:gd name="connsiteX105" fmla="*/ 290684 w 448392"/>
                  <a:gd name="connsiteY105" fmla="*/ 112954 h 473570"/>
                  <a:gd name="connsiteX106" fmla="*/ 290386 w 448392"/>
                  <a:gd name="connsiteY106" fmla="*/ 117913 h 473570"/>
                  <a:gd name="connsiteX107" fmla="*/ 299187 w 448392"/>
                  <a:gd name="connsiteY107" fmla="*/ 140265 h 473570"/>
                  <a:gd name="connsiteX108" fmla="*/ 312731 w 448392"/>
                  <a:gd name="connsiteY108" fmla="*/ 134410 h 473570"/>
                  <a:gd name="connsiteX109" fmla="*/ 329032 w 448392"/>
                  <a:gd name="connsiteY109" fmla="*/ 172993 h 473570"/>
                  <a:gd name="connsiteX110" fmla="*/ 332988 w 448392"/>
                  <a:gd name="connsiteY110" fmla="*/ 169126 h 473570"/>
                  <a:gd name="connsiteX111" fmla="*/ 337458 w 448392"/>
                  <a:gd name="connsiteY111" fmla="*/ 173330 h 473570"/>
                  <a:gd name="connsiteX112" fmla="*/ 348913 w 448392"/>
                  <a:gd name="connsiteY112" fmla="*/ 171507 h 473570"/>
                  <a:gd name="connsiteX113" fmla="*/ 358826 w 448392"/>
                  <a:gd name="connsiteY113" fmla="*/ 183356 h 473570"/>
                  <a:gd name="connsiteX114" fmla="*/ 375514 w 448392"/>
                  <a:gd name="connsiteY114" fmla="*/ 176244 h 473570"/>
                  <a:gd name="connsiteX115" fmla="*/ 377381 w 448392"/>
                  <a:gd name="connsiteY115" fmla="*/ 182855 h 473570"/>
                  <a:gd name="connsiteX116" fmla="*/ 381387 w 448392"/>
                  <a:gd name="connsiteY116" fmla="*/ 182239 h 473570"/>
                  <a:gd name="connsiteX117" fmla="*/ 380492 w 448392"/>
                  <a:gd name="connsiteY117" fmla="*/ 175006 h 473570"/>
                  <a:gd name="connsiteX118" fmla="*/ 386048 w 448392"/>
                  <a:gd name="connsiteY118" fmla="*/ 173634 h 473570"/>
                  <a:gd name="connsiteX119" fmla="*/ 385667 w 448392"/>
                  <a:gd name="connsiteY119" fmla="*/ 168059 h 473570"/>
                  <a:gd name="connsiteX120" fmla="*/ 399421 w 448392"/>
                  <a:gd name="connsiteY120" fmla="*/ 163995 h 473570"/>
                  <a:gd name="connsiteX121" fmla="*/ 406845 w 448392"/>
                  <a:gd name="connsiteY121" fmla="*/ 164135 h 473570"/>
                  <a:gd name="connsiteX122" fmla="*/ 407010 w 448392"/>
                  <a:gd name="connsiteY122" fmla="*/ 158896 h 473570"/>
                  <a:gd name="connsiteX123" fmla="*/ 419170 w 448392"/>
                  <a:gd name="connsiteY123" fmla="*/ 159823 h 473570"/>
                  <a:gd name="connsiteX124" fmla="*/ 420224 w 448392"/>
                  <a:gd name="connsiteY124" fmla="*/ 164668 h 473570"/>
                  <a:gd name="connsiteX125" fmla="*/ 431330 w 448392"/>
                  <a:gd name="connsiteY125" fmla="*/ 163322 h 473570"/>
                  <a:gd name="connsiteX126" fmla="*/ 432518 w 448392"/>
                  <a:gd name="connsiteY126" fmla="*/ 171647 h 473570"/>
                  <a:gd name="connsiteX127" fmla="*/ 427888 w 448392"/>
                  <a:gd name="connsiteY127" fmla="*/ 176098 h 473570"/>
                  <a:gd name="connsiteX128" fmla="*/ 418814 w 448392"/>
                  <a:gd name="connsiteY128" fmla="*/ 178092 h 473570"/>
                  <a:gd name="connsiteX129" fmla="*/ 419767 w 448392"/>
                  <a:gd name="connsiteY129" fmla="*/ 184144 h 473570"/>
                  <a:gd name="connsiteX130" fmla="*/ 412509 w 448392"/>
                  <a:gd name="connsiteY130" fmla="*/ 185712 h 473570"/>
                  <a:gd name="connsiteX131" fmla="*/ 415347 w 448392"/>
                  <a:gd name="connsiteY131" fmla="*/ 196894 h 473570"/>
                  <a:gd name="connsiteX132" fmla="*/ 423799 w 448392"/>
                  <a:gd name="connsiteY132" fmla="*/ 199473 h 473570"/>
                  <a:gd name="connsiteX133" fmla="*/ 424802 w 448392"/>
                  <a:gd name="connsiteY133" fmla="*/ 204152 h 473570"/>
                  <a:gd name="connsiteX134" fmla="*/ 435553 w 448392"/>
                  <a:gd name="connsiteY134" fmla="*/ 203987 h 473570"/>
                  <a:gd name="connsiteX135" fmla="*/ 442620 w 448392"/>
                  <a:gd name="connsiteY135" fmla="*/ 206705 h 473570"/>
                  <a:gd name="connsiteX136" fmla="*/ 442106 w 448392"/>
                  <a:gd name="connsiteY136" fmla="*/ 214808 h 473570"/>
                  <a:gd name="connsiteX137" fmla="*/ 448393 w 448392"/>
                  <a:gd name="connsiteY137" fmla="*/ 221253 h 473570"/>
                  <a:gd name="connsiteX138" fmla="*/ 427158 w 448392"/>
                  <a:gd name="connsiteY138" fmla="*/ 224142 h 473570"/>
                  <a:gd name="connsiteX139" fmla="*/ 391109 w 448392"/>
                  <a:gd name="connsiteY139" fmla="*/ 231883 h 473570"/>
                  <a:gd name="connsiteX140" fmla="*/ 424370 w 448392"/>
                  <a:gd name="connsiteY140" fmla="*/ 290125 h 473570"/>
                  <a:gd name="connsiteX141" fmla="*/ 430384 w 448392"/>
                  <a:gd name="connsiteY141" fmla="*/ 316014 h 473570"/>
                  <a:gd name="connsiteX142" fmla="*/ 430003 w 448392"/>
                  <a:gd name="connsiteY142" fmla="*/ 325107 h 473570"/>
                  <a:gd name="connsiteX143" fmla="*/ 429349 w 448392"/>
                  <a:gd name="connsiteY143" fmla="*/ 332937 h 473570"/>
                  <a:gd name="connsiteX144" fmla="*/ 416376 w 448392"/>
                  <a:gd name="connsiteY144" fmla="*/ 333413 h 473570"/>
                  <a:gd name="connsiteX145" fmla="*/ 418440 w 448392"/>
                  <a:gd name="connsiteY145" fmla="*/ 366751 h 473570"/>
                  <a:gd name="connsiteX146" fmla="*/ 399021 w 448392"/>
                  <a:gd name="connsiteY146" fmla="*/ 373882 h 473570"/>
                  <a:gd name="connsiteX147" fmla="*/ 396799 w 448392"/>
                  <a:gd name="connsiteY147" fmla="*/ 361226 h 473570"/>
                  <a:gd name="connsiteX148" fmla="*/ 392328 w 448392"/>
                  <a:gd name="connsiteY148" fmla="*/ 362852 h 473570"/>
                  <a:gd name="connsiteX149" fmla="*/ 392195 w 448392"/>
                  <a:gd name="connsiteY149" fmla="*/ 375114 h 473570"/>
                  <a:gd name="connsiteX150" fmla="*/ 378898 w 448392"/>
                  <a:gd name="connsiteY150" fmla="*/ 378174 h 473570"/>
                  <a:gd name="connsiteX151" fmla="*/ 367817 w 448392"/>
                  <a:gd name="connsiteY151" fmla="*/ 374523 h 473570"/>
                  <a:gd name="connsiteX152" fmla="*/ 361429 w 448392"/>
                  <a:gd name="connsiteY152" fmla="*/ 377501 h 473570"/>
                  <a:gd name="connsiteX153" fmla="*/ 368033 w 448392"/>
                  <a:gd name="connsiteY153" fmla="*/ 384067 h 473570"/>
                  <a:gd name="connsiteX154" fmla="*/ 370091 w 448392"/>
                  <a:gd name="connsiteY154" fmla="*/ 411525 h 473570"/>
                  <a:gd name="connsiteX155" fmla="*/ 371011 w 448392"/>
                  <a:gd name="connsiteY155" fmla="*/ 453346 h 473570"/>
                  <a:gd name="connsiteX156" fmla="*/ 373532 w 448392"/>
                  <a:gd name="connsiteY156" fmla="*/ 455168 h 473570"/>
                  <a:gd name="connsiteX157" fmla="*/ 358635 w 448392"/>
                  <a:gd name="connsiteY157" fmla="*/ 456209 h 473570"/>
                  <a:gd name="connsiteX158" fmla="*/ 342303 w 448392"/>
                  <a:gd name="connsiteY158" fmla="*/ 456235 h 473570"/>
                  <a:gd name="connsiteX159" fmla="*/ 331038 w 448392"/>
                  <a:gd name="connsiteY159" fmla="*/ 463652 h 473570"/>
                  <a:gd name="connsiteX160" fmla="*/ 333718 w 448392"/>
                  <a:gd name="connsiteY160" fmla="*/ 466408 h 473570"/>
                  <a:gd name="connsiteX161" fmla="*/ 324212 w 448392"/>
                  <a:gd name="connsiteY161" fmla="*/ 468681 h 473570"/>
                  <a:gd name="connsiteX162" fmla="*/ 318745 w 448392"/>
                  <a:gd name="connsiteY162" fmla="*/ 473570 h 473570"/>
                  <a:gd name="connsiteX163" fmla="*/ 318719 w 448392"/>
                  <a:gd name="connsiteY163" fmla="*/ 456711 h 473570"/>
                  <a:gd name="connsiteX164" fmla="*/ 281451 w 448392"/>
                  <a:gd name="connsiteY164" fmla="*/ 457136 h 473570"/>
                  <a:gd name="connsiteX165" fmla="*/ 272244 w 448392"/>
                  <a:gd name="connsiteY165" fmla="*/ 456432 h 4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448392" h="473570">
                    <a:moveTo>
                      <a:pt x="272244" y="456432"/>
                    </a:moveTo>
                    <a:lnTo>
                      <a:pt x="264331" y="455930"/>
                    </a:lnTo>
                    <a:lnTo>
                      <a:pt x="264331" y="423799"/>
                    </a:lnTo>
                    <a:lnTo>
                      <a:pt x="261734" y="416414"/>
                    </a:lnTo>
                    <a:lnTo>
                      <a:pt x="244539" y="418802"/>
                    </a:lnTo>
                    <a:lnTo>
                      <a:pt x="237712" y="421411"/>
                    </a:lnTo>
                    <a:lnTo>
                      <a:pt x="235731" y="416947"/>
                    </a:lnTo>
                    <a:lnTo>
                      <a:pt x="204508" y="421888"/>
                    </a:lnTo>
                    <a:lnTo>
                      <a:pt x="205696" y="405936"/>
                    </a:lnTo>
                    <a:lnTo>
                      <a:pt x="216046" y="403860"/>
                    </a:lnTo>
                    <a:lnTo>
                      <a:pt x="212630" y="400774"/>
                    </a:lnTo>
                    <a:lnTo>
                      <a:pt x="216694" y="396729"/>
                    </a:lnTo>
                    <a:lnTo>
                      <a:pt x="212795" y="393281"/>
                    </a:lnTo>
                    <a:lnTo>
                      <a:pt x="216802" y="387833"/>
                    </a:lnTo>
                    <a:lnTo>
                      <a:pt x="215748" y="375114"/>
                    </a:lnTo>
                    <a:lnTo>
                      <a:pt x="212331" y="366135"/>
                    </a:lnTo>
                    <a:lnTo>
                      <a:pt x="197167" y="345142"/>
                    </a:lnTo>
                    <a:lnTo>
                      <a:pt x="183731" y="337788"/>
                    </a:lnTo>
                    <a:lnTo>
                      <a:pt x="183655" y="332797"/>
                    </a:lnTo>
                    <a:lnTo>
                      <a:pt x="177343" y="329317"/>
                    </a:lnTo>
                    <a:lnTo>
                      <a:pt x="176695" y="316014"/>
                    </a:lnTo>
                    <a:lnTo>
                      <a:pt x="178346" y="305778"/>
                    </a:lnTo>
                    <a:lnTo>
                      <a:pt x="168402" y="298202"/>
                    </a:lnTo>
                    <a:lnTo>
                      <a:pt x="167240" y="308693"/>
                    </a:lnTo>
                    <a:lnTo>
                      <a:pt x="158788" y="317697"/>
                    </a:lnTo>
                    <a:lnTo>
                      <a:pt x="155867" y="313633"/>
                    </a:lnTo>
                    <a:lnTo>
                      <a:pt x="152775" y="299466"/>
                    </a:lnTo>
                    <a:lnTo>
                      <a:pt x="141484" y="305384"/>
                    </a:lnTo>
                    <a:lnTo>
                      <a:pt x="138887" y="296742"/>
                    </a:lnTo>
                    <a:lnTo>
                      <a:pt x="133007" y="289306"/>
                    </a:lnTo>
                    <a:lnTo>
                      <a:pt x="136823" y="282689"/>
                    </a:lnTo>
                    <a:lnTo>
                      <a:pt x="146063" y="278009"/>
                    </a:lnTo>
                    <a:lnTo>
                      <a:pt x="159601" y="276885"/>
                    </a:lnTo>
                    <a:lnTo>
                      <a:pt x="163773" y="266929"/>
                    </a:lnTo>
                    <a:lnTo>
                      <a:pt x="150095" y="253244"/>
                    </a:lnTo>
                    <a:lnTo>
                      <a:pt x="149015" y="248983"/>
                    </a:lnTo>
                    <a:lnTo>
                      <a:pt x="140430" y="241662"/>
                    </a:lnTo>
                    <a:lnTo>
                      <a:pt x="130029" y="239731"/>
                    </a:lnTo>
                    <a:lnTo>
                      <a:pt x="118142" y="228378"/>
                    </a:lnTo>
                    <a:lnTo>
                      <a:pt x="104489" y="224282"/>
                    </a:lnTo>
                    <a:lnTo>
                      <a:pt x="96768" y="226778"/>
                    </a:lnTo>
                    <a:lnTo>
                      <a:pt x="85014" y="220999"/>
                    </a:lnTo>
                    <a:lnTo>
                      <a:pt x="73317" y="222377"/>
                    </a:lnTo>
                    <a:lnTo>
                      <a:pt x="64135" y="219602"/>
                    </a:lnTo>
                    <a:lnTo>
                      <a:pt x="59830" y="223107"/>
                    </a:lnTo>
                    <a:lnTo>
                      <a:pt x="45796" y="224618"/>
                    </a:lnTo>
                    <a:lnTo>
                      <a:pt x="37941" y="221424"/>
                    </a:lnTo>
                    <a:lnTo>
                      <a:pt x="33992" y="209061"/>
                    </a:lnTo>
                    <a:lnTo>
                      <a:pt x="24835" y="188322"/>
                    </a:lnTo>
                    <a:lnTo>
                      <a:pt x="28816" y="170859"/>
                    </a:lnTo>
                    <a:lnTo>
                      <a:pt x="20853" y="161506"/>
                    </a:lnTo>
                    <a:lnTo>
                      <a:pt x="19609" y="151892"/>
                    </a:lnTo>
                    <a:lnTo>
                      <a:pt x="7398" y="142900"/>
                    </a:lnTo>
                    <a:lnTo>
                      <a:pt x="3169" y="132340"/>
                    </a:lnTo>
                    <a:lnTo>
                      <a:pt x="0" y="130683"/>
                    </a:lnTo>
                    <a:lnTo>
                      <a:pt x="3848" y="119710"/>
                    </a:lnTo>
                    <a:lnTo>
                      <a:pt x="9099" y="111474"/>
                    </a:lnTo>
                    <a:lnTo>
                      <a:pt x="16954" y="106064"/>
                    </a:lnTo>
                    <a:lnTo>
                      <a:pt x="18199" y="100438"/>
                    </a:lnTo>
                    <a:lnTo>
                      <a:pt x="26651" y="96825"/>
                    </a:lnTo>
                    <a:lnTo>
                      <a:pt x="30823" y="89319"/>
                    </a:lnTo>
                    <a:lnTo>
                      <a:pt x="32341" y="78651"/>
                    </a:lnTo>
                    <a:lnTo>
                      <a:pt x="37567" y="79324"/>
                    </a:lnTo>
                    <a:lnTo>
                      <a:pt x="46069" y="70339"/>
                    </a:lnTo>
                    <a:lnTo>
                      <a:pt x="52978" y="71933"/>
                    </a:lnTo>
                    <a:lnTo>
                      <a:pt x="61100" y="68599"/>
                    </a:lnTo>
                    <a:lnTo>
                      <a:pt x="69120" y="77699"/>
                    </a:lnTo>
                    <a:lnTo>
                      <a:pt x="73800" y="74200"/>
                    </a:lnTo>
                    <a:lnTo>
                      <a:pt x="83445" y="78372"/>
                    </a:lnTo>
                    <a:lnTo>
                      <a:pt x="102051" y="77000"/>
                    </a:lnTo>
                    <a:lnTo>
                      <a:pt x="107925" y="79267"/>
                    </a:lnTo>
                    <a:lnTo>
                      <a:pt x="108852" y="68434"/>
                    </a:lnTo>
                    <a:lnTo>
                      <a:pt x="134468" y="67704"/>
                    </a:lnTo>
                    <a:lnTo>
                      <a:pt x="156299" y="62890"/>
                    </a:lnTo>
                    <a:lnTo>
                      <a:pt x="153511" y="56172"/>
                    </a:lnTo>
                    <a:lnTo>
                      <a:pt x="159169" y="57067"/>
                    </a:lnTo>
                    <a:lnTo>
                      <a:pt x="155080" y="44107"/>
                    </a:lnTo>
                    <a:lnTo>
                      <a:pt x="153861" y="33052"/>
                    </a:lnTo>
                    <a:lnTo>
                      <a:pt x="162204" y="30029"/>
                    </a:lnTo>
                    <a:lnTo>
                      <a:pt x="170351" y="23647"/>
                    </a:lnTo>
                    <a:lnTo>
                      <a:pt x="173825" y="13208"/>
                    </a:lnTo>
                    <a:lnTo>
                      <a:pt x="173304" y="4985"/>
                    </a:lnTo>
                    <a:lnTo>
                      <a:pt x="185439" y="9176"/>
                    </a:lnTo>
                    <a:lnTo>
                      <a:pt x="188309" y="1568"/>
                    </a:lnTo>
                    <a:lnTo>
                      <a:pt x="198520" y="0"/>
                    </a:lnTo>
                    <a:lnTo>
                      <a:pt x="199873" y="12452"/>
                    </a:lnTo>
                    <a:lnTo>
                      <a:pt x="203041" y="18663"/>
                    </a:lnTo>
                    <a:lnTo>
                      <a:pt x="203854" y="30899"/>
                    </a:lnTo>
                    <a:lnTo>
                      <a:pt x="211550" y="35287"/>
                    </a:lnTo>
                    <a:lnTo>
                      <a:pt x="215722" y="30753"/>
                    </a:lnTo>
                    <a:lnTo>
                      <a:pt x="239471" y="42145"/>
                    </a:lnTo>
                    <a:lnTo>
                      <a:pt x="256642" y="42793"/>
                    </a:lnTo>
                    <a:lnTo>
                      <a:pt x="254044" y="72803"/>
                    </a:lnTo>
                    <a:lnTo>
                      <a:pt x="249898" y="73527"/>
                    </a:lnTo>
                    <a:lnTo>
                      <a:pt x="251873" y="82379"/>
                    </a:lnTo>
                    <a:lnTo>
                      <a:pt x="248164" y="91478"/>
                    </a:lnTo>
                    <a:lnTo>
                      <a:pt x="255232" y="96069"/>
                    </a:lnTo>
                    <a:lnTo>
                      <a:pt x="264008" y="94056"/>
                    </a:lnTo>
                    <a:lnTo>
                      <a:pt x="268072" y="97580"/>
                    </a:lnTo>
                    <a:lnTo>
                      <a:pt x="272866" y="93383"/>
                    </a:lnTo>
                    <a:lnTo>
                      <a:pt x="270859" y="84671"/>
                    </a:lnTo>
                    <a:lnTo>
                      <a:pt x="277736" y="87027"/>
                    </a:lnTo>
                    <a:lnTo>
                      <a:pt x="278473" y="98368"/>
                    </a:lnTo>
                    <a:lnTo>
                      <a:pt x="271183" y="102679"/>
                    </a:lnTo>
                    <a:lnTo>
                      <a:pt x="280206" y="114472"/>
                    </a:lnTo>
                    <a:lnTo>
                      <a:pt x="290684" y="112954"/>
                    </a:lnTo>
                    <a:lnTo>
                      <a:pt x="290386" y="117913"/>
                    </a:lnTo>
                    <a:lnTo>
                      <a:pt x="299187" y="140265"/>
                    </a:lnTo>
                    <a:lnTo>
                      <a:pt x="312731" y="134410"/>
                    </a:lnTo>
                    <a:lnTo>
                      <a:pt x="329032" y="172993"/>
                    </a:lnTo>
                    <a:lnTo>
                      <a:pt x="332988" y="169126"/>
                    </a:lnTo>
                    <a:lnTo>
                      <a:pt x="337458" y="173330"/>
                    </a:lnTo>
                    <a:lnTo>
                      <a:pt x="348913" y="171507"/>
                    </a:lnTo>
                    <a:lnTo>
                      <a:pt x="358826" y="183356"/>
                    </a:lnTo>
                    <a:lnTo>
                      <a:pt x="375514" y="176244"/>
                    </a:lnTo>
                    <a:lnTo>
                      <a:pt x="377381" y="182855"/>
                    </a:lnTo>
                    <a:lnTo>
                      <a:pt x="381387" y="182239"/>
                    </a:lnTo>
                    <a:lnTo>
                      <a:pt x="380492" y="175006"/>
                    </a:lnTo>
                    <a:lnTo>
                      <a:pt x="386048" y="173634"/>
                    </a:lnTo>
                    <a:lnTo>
                      <a:pt x="385667" y="168059"/>
                    </a:lnTo>
                    <a:lnTo>
                      <a:pt x="399421" y="163995"/>
                    </a:lnTo>
                    <a:lnTo>
                      <a:pt x="406845" y="164135"/>
                    </a:lnTo>
                    <a:lnTo>
                      <a:pt x="407010" y="158896"/>
                    </a:lnTo>
                    <a:lnTo>
                      <a:pt x="419170" y="159823"/>
                    </a:lnTo>
                    <a:lnTo>
                      <a:pt x="420224" y="164668"/>
                    </a:lnTo>
                    <a:lnTo>
                      <a:pt x="431330" y="163322"/>
                    </a:lnTo>
                    <a:lnTo>
                      <a:pt x="432518" y="171647"/>
                    </a:lnTo>
                    <a:lnTo>
                      <a:pt x="427888" y="176098"/>
                    </a:lnTo>
                    <a:lnTo>
                      <a:pt x="418814" y="178092"/>
                    </a:lnTo>
                    <a:lnTo>
                      <a:pt x="419767" y="184144"/>
                    </a:lnTo>
                    <a:lnTo>
                      <a:pt x="412509" y="185712"/>
                    </a:lnTo>
                    <a:lnTo>
                      <a:pt x="415347" y="196894"/>
                    </a:lnTo>
                    <a:lnTo>
                      <a:pt x="423799" y="199473"/>
                    </a:lnTo>
                    <a:lnTo>
                      <a:pt x="424802" y="204152"/>
                    </a:lnTo>
                    <a:lnTo>
                      <a:pt x="435553" y="203987"/>
                    </a:lnTo>
                    <a:lnTo>
                      <a:pt x="442620" y="206705"/>
                    </a:lnTo>
                    <a:lnTo>
                      <a:pt x="442106" y="214808"/>
                    </a:lnTo>
                    <a:lnTo>
                      <a:pt x="448393" y="221253"/>
                    </a:lnTo>
                    <a:lnTo>
                      <a:pt x="427158" y="224142"/>
                    </a:lnTo>
                    <a:lnTo>
                      <a:pt x="391109" y="231883"/>
                    </a:lnTo>
                    <a:lnTo>
                      <a:pt x="424370" y="290125"/>
                    </a:lnTo>
                    <a:lnTo>
                      <a:pt x="430384" y="316014"/>
                    </a:lnTo>
                    <a:lnTo>
                      <a:pt x="430003" y="325107"/>
                    </a:lnTo>
                    <a:lnTo>
                      <a:pt x="429349" y="332937"/>
                    </a:lnTo>
                    <a:lnTo>
                      <a:pt x="416376" y="333413"/>
                    </a:lnTo>
                    <a:lnTo>
                      <a:pt x="418440" y="366751"/>
                    </a:lnTo>
                    <a:lnTo>
                      <a:pt x="399021" y="373882"/>
                    </a:lnTo>
                    <a:lnTo>
                      <a:pt x="396799" y="361226"/>
                    </a:lnTo>
                    <a:lnTo>
                      <a:pt x="392328" y="362852"/>
                    </a:lnTo>
                    <a:lnTo>
                      <a:pt x="392195" y="375114"/>
                    </a:lnTo>
                    <a:lnTo>
                      <a:pt x="378898" y="378174"/>
                    </a:lnTo>
                    <a:lnTo>
                      <a:pt x="367817" y="374523"/>
                    </a:lnTo>
                    <a:lnTo>
                      <a:pt x="361429" y="377501"/>
                    </a:lnTo>
                    <a:lnTo>
                      <a:pt x="368033" y="384067"/>
                    </a:lnTo>
                    <a:lnTo>
                      <a:pt x="370091" y="411525"/>
                    </a:lnTo>
                    <a:lnTo>
                      <a:pt x="371011" y="453346"/>
                    </a:lnTo>
                    <a:lnTo>
                      <a:pt x="373532" y="455168"/>
                    </a:lnTo>
                    <a:lnTo>
                      <a:pt x="358635" y="456209"/>
                    </a:lnTo>
                    <a:lnTo>
                      <a:pt x="342303" y="456235"/>
                    </a:lnTo>
                    <a:lnTo>
                      <a:pt x="331038" y="463652"/>
                    </a:lnTo>
                    <a:lnTo>
                      <a:pt x="333718" y="466408"/>
                    </a:lnTo>
                    <a:lnTo>
                      <a:pt x="324212" y="468681"/>
                    </a:lnTo>
                    <a:lnTo>
                      <a:pt x="318745" y="473570"/>
                    </a:lnTo>
                    <a:lnTo>
                      <a:pt x="318719" y="456711"/>
                    </a:lnTo>
                    <a:lnTo>
                      <a:pt x="281451" y="457136"/>
                    </a:lnTo>
                    <a:lnTo>
                      <a:pt x="272244" y="456432"/>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6" name="任意多边形: 形状 115"/>
              <p:cNvSpPr/>
              <p:nvPr/>
            </p:nvSpPr>
            <p:spPr>
              <a:xfrm>
                <a:off x="4442425" y="3397708"/>
                <a:ext cx="1754007" cy="1138871"/>
              </a:xfrm>
              <a:custGeom>
                <a:avLst/>
                <a:gdLst>
                  <a:gd name="connsiteX0" fmla="*/ 556805 w 973804"/>
                  <a:gd name="connsiteY0" fmla="*/ 50724 h 632288"/>
                  <a:gd name="connsiteX1" fmla="*/ 560948 w 973804"/>
                  <a:gd name="connsiteY1" fmla="*/ 53943 h 632288"/>
                  <a:gd name="connsiteX2" fmla="*/ 572133 w 973804"/>
                  <a:gd name="connsiteY2" fmla="*/ 51924 h 632288"/>
                  <a:gd name="connsiteX3" fmla="*/ 579365 w 973804"/>
                  <a:gd name="connsiteY3" fmla="*/ 59455 h 632288"/>
                  <a:gd name="connsiteX4" fmla="*/ 583752 w 973804"/>
                  <a:gd name="connsiteY4" fmla="*/ 60154 h 632288"/>
                  <a:gd name="connsiteX5" fmla="*/ 593394 w 973804"/>
                  <a:gd name="connsiteY5" fmla="*/ 68434 h 632288"/>
                  <a:gd name="connsiteX6" fmla="*/ 617795 w 973804"/>
                  <a:gd name="connsiteY6" fmla="*/ 69056 h 632288"/>
                  <a:gd name="connsiteX7" fmla="*/ 622995 w 973804"/>
                  <a:gd name="connsiteY7" fmla="*/ 73533 h 632288"/>
                  <a:gd name="connsiteX8" fmla="*/ 625704 w 973804"/>
                  <a:gd name="connsiteY8" fmla="*/ 69977 h 632288"/>
                  <a:gd name="connsiteX9" fmla="*/ 644989 w 973804"/>
                  <a:gd name="connsiteY9" fmla="*/ 76359 h 632288"/>
                  <a:gd name="connsiteX10" fmla="*/ 660724 w 973804"/>
                  <a:gd name="connsiteY10" fmla="*/ 93040 h 632288"/>
                  <a:gd name="connsiteX11" fmla="*/ 679272 w 973804"/>
                  <a:gd name="connsiteY11" fmla="*/ 123114 h 632288"/>
                  <a:gd name="connsiteX12" fmla="*/ 673208 w 973804"/>
                  <a:gd name="connsiteY12" fmla="*/ 130143 h 632288"/>
                  <a:gd name="connsiteX13" fmla="*/ 685451 w 973804"/>
                  <a:gd name="connsiteY13" fmla="*/ 134144 h 632288"/>
                  <a:gd name="connsiteX14" fmla="*/ 690677 w 973804"/>
                  <a:gd name="connsiteY14" fmla="*/ 142742 h 632288"/>
                  <a:gd name="connsiteX15" fmla="*/ 691623 w 973804"/>
                  <a:gd name="connsiteY15" fmla="*/ 134734 h 632288"/>
                  <a:gd name="connsiteX16" fmla="*/ 698233 w 973804"/>
                  <a:gd name="connsiteY16" fmla="*/ 131851 h 632288"/>
                  <a:gd name="connsiteX17" fmla="*/ 697636 w 973804"/>
                  <a:gd name="connsiteY17" fmla="*/ 145548 h 632288"/>
                  <a:gd name="connsiteX18" fmla="*/ 695522 w 973804"/>
                  <a:gd name="connsiteY18" fmla="*/ 148933 h 632288"/>
                  <a:gd name="connsiteX19" fmla="*/ 703459 w 973804"/>
                  <a:gd name="connsiteY19" fmla="*/ 162579 h 632288"/>
                  <a:gd name="connsiteX20" fmla="*/ 706031 w 973804"/>
                  <a:gd name="connsiteY20" fmla="*/ 178232 h 632288"/>
                  <a:gd name="connsiteX21" fmla="*/ 717245 w 973804"/>
                  <a:gd name="connsiteY21" fmla="*/ 172098 h 632288"/>
                  <a:gd name="connsiteX22" fmla="*/ 720820 w 973804"/>
                  <a:gd name="connsiteY22" fmla="*/ 167564 h 632288"/>
                  <a:gd name="connsiteX23" fmla="*/ 729164 w 973804"/>
                  <a:gd name="connsiteY23" fmla="*/ 164452 h 632288"/>
                  <a:gd name="connsiteX24" fmla="*/ 743299 w 973804"/>
                  <a:gd name="connsiteY24" fmla="*/ 166859 h 632288"/>
                  <a:gd name="connsiteX25" fmla="*/ 753370 w 973804"/>
                  <a:gd name="connsiteY25" fmla="*/ 170783 h 632288"/>
                  <a:gd name="connsiteX26" fmla="*/ 756812 w 973804"/>
                  <a:gd name="connsiteY26" fmla="*/ 169386 h 632288"/>
                  <a:gd name="connsiteX27" fmla="*/ 773741 w 973804"/>
                  <a:gd name="connsiteY27" fmla="*/ 179807 h 632288"/>
                  <a:gd name="connsiteX28" fmla="*/ 786765 w 973804"/>
                  <a:gd name="connsiteY28" fmla="*/ 166662 h 632288"/>
                  <a:gd name="connsiteX29" fmla="*/ 790670 w 973804"/>
                  <a:gd name="connsiteY29" fmla="*/ 171037 h 632288"/>
                  <a:gd name="connsiteX30" fmla="*/ 795814 w 973804"/>
                  <a:gd name="connsiteY30" fmla="*/ 162630 h 632288"/>
                  <a:gd name="connsiteX31" fmla="*/ 803421 w 973804"/>
                  <a:gd name="connsiteY31" fmla="*/ 164395 h 632288"/>
                  <a:gd name="connsiteX32" fmla="*/ 810031 w 973804"/>
                  <a:gd name="connsiteY32" fmla="*/ 161284 h 632288"/>
                  <a:gd name="connsiteX33" fmla="*/ 813200 w 973804"/>
                  <a:gd name="connsiteY33" fmla="*/ 162941 h 632288"/>
                  <a:gd name="connsiteX34" fmla="*/ 817429 w 973804"/>
                  <a:gd name="connsiteY34" fmla="*/ 173501 h 632288"/>
                  <a:gd name="connsiteX35" fmla="*/ 829640 w 973804"/>
                  <a:gd name="connsiteY35" fmla="*/ 182493 h 632288"/>
                  <a:gd name="connsiteX36" fmla="*/ 830885 w 973804"/>
                  <a:gd name="connsiteY36" fmla="*/ 192106 h 632288"/>
                  <a:gd name="connsiteX37" fmla="*/ 838848 w 973804"/>
                  <a:gd name="connsiteY37" fmla="*/ 201460 h 632288"/>
                  <a:gd name="connsiteX38" fmla="*/ 834866 w 973804"/>
                  <a:gd name="connsiteY38" fmla="*/ 218922 h 632288"/>
                  <a:gd name="connsiteX39" fmla="*/ 844023 w 973804"/>
                  <a:gd name="connsiteY39" fmla="*/ 239662 h 632288"/>
                  <a:gd name="connsiteX40" fmla="*/ 847973 w 973804"/>
                  <a:gd name="connsiteY40" fmla="*/ 252025 h 632288"/>
                  <a:gd name="connsiteX41" fmla="*/ 855828 w 973804"/>
                  <a:gd name="connsiteY41" fmla="*/ 255219 h 632288"/>
                  <a:gd name="connsiteX42" fmla="*/ 869861 w 973804"/>
                  <a:gd name="connsiteY42" fmla="*/ 253708 h 632288"/>
                  <a:gd name="connsiteX43" fmla="*/ 874166 w 973804"/>
                  <a:gd name="connsiteY43" fmla="*/ 250203 h 632288"/>
                  <a:gd name="connsiteX44" fmla="*/ 883349 w 973804"/>
                  <a:gd name="connsiteY44" fmla="*/ 252978 h 632288"/>
                  <a:gd name="connsiteX45" fmla="*/ 895045 w 973804"/>
                  <a:gd name="connsiteY45" fmla="*/ 251600 h 632288"/>
                  <a:gd name="connsiteX46" fmla="*/ 906799 w 973804"/>
                  <a:gd name="connsiteY46" fmla="*/ 257378 h 632288"/>
                  <a:gd name="connsiteX47" fmla="*/ 914521 w 973804"/>
                  <a:gd name="connsiteY47" fmla="*/ 254883 h 632288"/>
                  <a:gd name="connsiteX48" fmla="*/ 928173 w 973804"/>
                  <a:gd name="connsiteY48" fmla="*/ 258978 h 632288"/>
                  <a:gd name="connsiteX49" fmla="*/ 940060 w 973804"/>
                  <a:gd name="connsiteY49" fmla="*/ 270332 h 632288"/>
                  <a:gd name="connsiteX50" fmla="*/ 950462 w 973804"/>
                  <a:gd name="connsiteY50" fmla="*/ 272263 h 632288"/>
                  <a:gd name="connsiteX51" fmla="*/ 959047 w 973804"/>
                  <a:gd name="connsiteY51" fmla="*/ 279584 h 632288"/>
                  <a:gd name="connsiteX52" fmla="*/ 960126 w 973804"/>
                  <a:gd name="connsiteY52" fmla="*/ 283845 h 632288"/>
                  <a:gd name="connsiteX53" fmla="*/ 973804 w 973804"/>
                  <a:gd name="connsiteY53" fmla="*/ 297529 h 632288"/>
                  <a:gd name="connsiteX54" fmla="*/ 969632 w 973804"/>
                  <a:gd name="connsiteY54" fmla="*/ 307486 h 632288"/>
                  <a:gd name="connsiteX55" fmla="*/ 956094 w 973804"/>
                  <a:gd name="connsiteY55" fmla="*/ 308610 h 632288"/>
                  <a:gd name="connsiteX56" fmla="*/ 946855 w 973804"/>
                  <a:gd name="connsiteY56" fmla="*/ 313290 h 632288"/>
                  <a:gd name="connsiteX57" fmla="*/ 943038 w 973804"/>
                  <a:gd name="connsiteY57" fmla="*/ 319907 h 632288"/>
                  <a:gd name="connsiteX58" fmla="*/ 934104 w 973804"/>
                  <a:gd name="connsiteY58" fmla="*/ 327260 h 632288"/>
                  <a:gd name="connsiteX59" fmla="*/ 900760 w 973804"/>
                  <a:gd name="connsiteY59" fmla="*/ 332562 h 632288"/>
                  <a:gd name="connsiteX60" fmla="*/ 893667 w 973804"/>
                  <a:gd name="connsiteY60" fmla="*/ 340500 h 632288"/>
                  <a:gd name="connsiteX61" fmla="*/ 897725 w 973804"/>
                  <a:gd name="connsiteY61" fmla="*/ 357054 h 632288"/>
                  <a:gd name="connsiteX62" fmla="*/ 905986 w 973804"/>
                  <a:gd name="connsiteY62" fmla="*/ 364598 h 632288"/>
                  <a:gd name="connsiteX63" fmla="*/ 903065 w 973804"/>
                  <a:gd name="connsiteY63" fmla="*/ 375602 h 632288"/>
                  <a:gd name="connsiteX64" fmla="*/ 895998 w 973804"/>
                  <a:gd name="connsiteY64" fmla="*/ 381553 h 632288"/>
                  <a:gd name="connsiteX65" fmla="*/ 902849 w 973804"/>
                  <a:gd name="connsiteY65" fmla="*/ 393198 h 632288"/>
                  <a:gd name="connsiteX66" fmla="*/ 895045 w 973804"/>
                  <a:gd name="connsiteY66" fmla="*/ 396316 h 632288"/>
                  <a:gd name="connsiteX67" fmla="*/ 891718 w 973804"/>
                  <a:gd name="connsiteY67" fmla="*/ 407149 h 632288"/>
                  <a:gd name="connsiteX68" fmla="*/ 901979 w 973804"/>
                  <a:gd name="connsiteY68" fmla="*/ 424694 h 632288"/>
                  <a:gd name="connsiteX69" fmla="*/ 908317 w 973804"/>
                  <a:gd name="connsiteY69" fmla="*/ 420986 h 632288"/>
                  <a:gd name="connsiteX70" fmla="*/ 912273 w 973804"/>
                  <a:gd name="connsiteY70" fmla="*/ 428879 h 632288"/>
                  <a:gd name="connsiteX71" fmla="*/ 911650 w 973804"/>
                  <a:gd name="connsiteY71" fmla="*/ 435305 h 632288"/>
                  <a:gd name="connsiteX72" fmla="*/ 915467 w 973804"/>
                  <a:gd name="connsiteY72" fmla="*/ 438925 h 632288"/>
                  <a:gd name="connsiteX73" fmla="*/ 927113 w 973804"/>
                  <a:gd name="connsiteY73" fmla="*/ 443109 h 632288"/>
                  <a:gd name="connsiteX74" fmla="*/ 936917 w 973804"/>
                  <a:gd name="connsiteY74" fmla="*/ 463861 h 632288"/>
                  <a:gd name="connsiteX75" fmla="*/ 944607 w 973804"/>
                  <a:gd name="connsiteY75" fmla="*/ 469817 h 632288"/>
                  <a:gd name="connsiteX76" fmla="*/ 945528 w 973804"/>
                  <a:gd name="connsiteY76" fmla="*/ 479565 h 632288"/>
                  <a:gd name="connsiteX77" fmla="*/ 955364 w 973804"/>
                  <a:gd name="connsiteY77" fmla="*/ 486778 h 632288"/>
                  <a:gd name="connsiteX78" fmla="*/ 963054 w 973804"/>
                  <a:gd name="connsiteY78" fmla="*/ 500685 h 632288"/>
                  <a:gd name="connsiteX79" fmla="*/ 958285 w 973804"/>
                  <a:gd name="connsiteY79" fmla="*/ 503917 h 632288"/>
                  <a:gd name="connsiteX80" fmla="*/ 948944 w 973804"/>
                  <a:gd name="connsiteY80" fmla="*/ 500209 h 632288"/>
                  <a:gd name="connsiteX81" fmla="*/ 942251 w 973804"/>
                  <a:gd name="connsiteY81" fmla="*/ 508806 h 632288"/>
                  <a:gd name="connsiteX82" fmla="*/ 937895 w 973804"/>
                  <a:gd name="connsiteY82" fmla="*/ 506667 h 632288"/>
                  <a:gd name="connsiteX83" fmla="*/ 917258 w 973804"/>
                  <a:gd name="connsiteY83" fmla="*/ 513607 h 632288"/>
                  <a:gd name="connsiteX84" fmla="*/ 909777 w 973804"/>
                  <a:gd name="connsiteY84" fmla="*/ 519341 h 632288"/>
                  <a:gd name="connsiteX85" fmla="*/ 901789 w 973804"/>
                  <a:gd name="connsiteY85" fmla="*/ 520154 h 632288"/>
                  <a:gd name="connsiteX86" fmla="*/ 892092 w 973804"/>
                  <a:gd name="connsiteY86" fmla="*/ 527463 h 632288"/>
                  <a:gd name="connsiteX87" fmla="*/ 883266 w 973804"/>
                  <a:gd name="connsiteY87" fmla="*/ 528669 h 632288"/>
                  <a:gd name="connsiteX88" fmla="*/ 881615 w 973804"/>
                  <a:gd name="connsiteY88" fmla="*/ 535076 h 632288"/>
                  <a:gd name="connsiteX89" fmla="*/ 870833 w 973804"/>
                  <a:gd name="connsiteY89" fmla="*/ 534740 h 632288"/>
                  <a:gd name="connsiteX90" fmla="*/ 859625 w 973804"/>
                  <a:gd name="connsiteY90" fmla="*/ 539712 h 632288"/>
                  <a:gd name="connsiteX91" fmla="*/ 848170 w 973804"/>
                  <a:gd name="connsiteY91" fmla="*/ 532517 h 632288"/>
                  <a:gd name="connsiteX92" fmla="*/ 837984 w 973804"/>
                  <a:gd name="connsiteY92" fmla="*/ 535750 h 632288"/>
                  <a:gd name="connsiteX93" fmla="*/ 833946 w 973804"/>
                  <a:gd name="connsiteY93" fmla="*/ 540385 h 632288"/>
                  <a:gd name="connsiteX94" fmla="*/ 837629 w 973804"/>
                  <a:gd name="connsiteY94" fmla="*/ 549605 h 632288"/>
                  <a:gd name="connsiteX95" fmla="*/ 838657 w 973804"/>
                  <a:gd name="connsiteY95" fmla="*/ 561181 h 632288"/>
                  <a:gd name="connsiteX96" fmla="*/ 819976 w 973804"/>
                  <a:gd name="connsiteY96" fmla="*/ 565963 h 632288"/>
                  <a:gd name="connsiteX97" fmla="*/ 817505 w 973804"/>
                  <a:gd name="connsiteY97" fmla="*/ 574592 h 632288"/>
                  <a:gd name="connsiteX98" fmla="*/ 806075 w 973804"/>
                  <a:gd name="connsiteY98" fmla="*/ 572230 h 632288"/>
                  <a:gd name="connsiteX99" fmla="*/ 800881 w 973804"/>
                  <a:gd name="connsiteY99" fmla="*/ 576447 h 632288"/>
                  <a:gd name="connsiteX100" fmla="*/ 789584 w 973804"/>
                  <a:gd name="connsiteY100" fmla="*/ 574675 h 632288"/>
                  <a:gd name="connsiteX101" fmla="*/ 785984 w 973804"/>
                  <a:gd name="connsiteY101" fmla="*/ 578891 h 632288"/>
                  <a:gd name="connsiteX102" fmla="*/ 773957 w 973804"/>
                  <a:gd name="connsiteY102" fmla="*/ 583730 h 632288"/>
                  <a:gd name="connsiteX103" fmla="*/ 770515 w 973804"/>
                  <a:gd name="connsiteY103" fmla="*/ 582238 h 632288"/>
                  <a:gd name="connsiteX104" fmla="*/ 768350 w 973804"/>
                  <a:gd name="connsiteY104" fmla="*/ 568941 h 632288"/>
                  <a:gd name="connsiteX105" fmla="*/ 756952 w 973804"/>
                  <a:gd name="connsiteY105" fmla="*/ 568522 h 632288"/>
                  <a:gd name="connsiteX106" fmla="*/ 735444 w 973804"/>
                  <a:gd name="connsiteY106" fmla="*/ 584486 h 632288"/>
                  <a:gd name="connsiteX107" fmla="*/ 726370 w 973804"/>
                  <a:gd name="connsiteY107" fmla="*/ 569138 h 632288"/>
                  <a:gd name="connsiteX108" fmla="*/ 731412 w 973804"/>
                  <a:gd name="connsiteY108" fmla="*/ 550615 h 632288"/>
                  <a:gd name="connsiteX109" fmla="*/ 729621 w 973804"/>
                  <a:gd name="connsiteY109" fmla="*/ 542214 h 632288"/>
                  <a:gd name="connsiteX110" fmla="*/ 737502 w 973804"/>
                  <a:gd name="connsiteY110" fmla="*/ 537635 h 632288"/>
                  <a:gd name="connsiteX111" fmla="*/ 743166 w 973804"/>
                  <a:gd name="connsiteY111" fmla="*/ 524148 h 632288"/>
                  <a:gd name="connsiteX112" fmla="*/ 734009 w 973804"/>
                  <a:gd name="connsiteY112" fmla="*/ 522122 h 632288"/>
                  <a:gd name="connsiteX113" fmla="*/ 716001 w 973804"/>
                  <a:gd name="connsiteY113" fmla="*/ 532206 h 632288"/>
                  <a:gd name="connsiteX114" fmla="*/ 716375 w 973804"/>
                  <a:gd name="connsiteY114" fmla="*/ 536086 h 632288"/>
                  <a:gd name="connsiteX115" fmla="*/ 706247 w 973804"/>
                  <a:gd name="connsiteY115" fmla="*/ 537013 h 632288"/>
                  <a:gd name="connsiteX116" fmla="*/ 705060 w 973804"/>
                  <a:gd name="connsiteY116" fmla="*/ 529514 h 632288"/>
                  <a:gd name="connsiteX117" fmla="*/ 696633 w 973804"/>
                  <a:gd name="connsiteY117" fmla="*/ 536734 h 632288"/>
                  <a:gd name="connsiteX118" fmla="*/ 687343 w 973804"/>
                  <a:gd name="connsiteY118" fmla="*/ 538620 h 632288"/>
                  <a:gd name="connsiteX119" fmla="*/ 681768 w 973804"/>
                  <a:gd name="connsiteY119" fmla="*/ 530860 h 632288"/>
                  <a:gd name="connsiteX120" fmla="*/ 652761 w 973804"/>
                  <a:gd name="connsiteY120" fmla="*/ 522376 h 632288"/>
                  <a:gd name="connsiteX121" fmla="*/ 645528 w 973804"/>
                  <a:gd name="connsiteY121" fmla="*/ 508610 h 632288"/>
                  <a:gd name="connsiteX122" fmla="*/ 663594 w 973804"/>
                  <a:gd name="connsiteY122" fmla="*/ 484308 h 632288"/>
                  <a:gd name="connsiteX123" fmla="*/ 675456 w 973804"/>
                  <a:gd name="connsiteY123" fmla="*/ 478072 h 632288"/>
                  <a:gd name="connsiteX124" fmla="*/ 676402 w 973804"/>
                  <a:gd name="connsiteY124" fmla="*/ 462318 h 632288"/>
                  <a:gd name="connsiteX125" fmla="*/ 670528 w 973804"/>
                  <a:gd name="connsiteY125" fmla="*/ 451028 h 632288"/>
                  <a:gd name="connsiteX126" fmla="*/ 663677 w 973804"/>
                  <a:gd name="connsiteY126" fmla="*/ 450609 h 632288"/>
                  <a:gd name="connsiteX127" fmla="*/ 653301 w 973804"/>
                  <a:gd name="connsiteY127" fmla="*/ 456648 h 632288"/>
                  <a:gd name="connsiteX128" fmla="*/ 622319 w 973804"/>
                  <a:gd name="connsiteY128" fmla="*/ 457041 h 632288"/>
                  <a:gd name="connsiteX129" fmla="*/ 604417 w 973804"/>
                  <a:gd name="connsiteY129" fmla="*/ 451421 h 632288"/>
                  <a:gd name="connsiteX130" fmla="*/ 589819 w 973804"/>
                  <a:gd name="connsiteY130" fmla="*/ 453695 h 632288"/>
                  <a:gd name="connsiteX131" fmla="*/ 582398 w 973804"/>
                  <a:gd name="connsiteY131" fmla="*/ 459708 h 632288"/>
                  <a:gd name="connsiteX132" fmla="*/ 576196 w 973804"/>
                  <a:gd name="connsiteY132" fmla="*/ 471640 h 632288"/>
                  <a:gd name="connsiteX133" fmla="*/ 566581 w 973804"/>
                  <a:gd name="connsiteY133" fmla="*/ 478917 h 632288"/>
                  <a:gd name="connsiteX134" fmla="*/ 546324 w 973804"/>
                  <a:gd name="connsiteY134" fmla="*/ 486359 h 632288"/>
                  <a:gd name="connsiteX135" fmla="*/ 537928 w 973804"/>
                  <a:gd name="connsiteY135" fmla="*/ 480149 h 632288"/>
                  <a:gd name="connsiteX136" fmla="*/ 533187 w 973804"/>
                  <a:gd name="connsiteY136" fmla="*/ 481978 h 632288"/>
                  <a:gd name="connsiteX137" fmla="*/ 522570 w 973804"/>
                  <a:gd name="connsiteY137" fmla="*/ 462991 h 632288"/>
                  <a:gd name="connsiteX138" fmla="*/ 512062 w 973804"/>
                  <a:gd name="connsiteY138" fmla="*/ 457181 h 632288"/>
                  <a:gd name="connsiteX139" fmla="*/ 502069 w 973804"/>
                  <a:gd name="connsiteY139" fmla="*/ 457460 h 632288"/>
                  <a:gd name="connsiteX140" fmla="*/ 496571 w 973804"/>
                  <a:gd name="connsiteY140" fmla="*/ 447319 h 632288"/>
                  <a:gd name="connsiteX141" fmla="*/ 484275 w 973804"/>
                  <a:gd name="connsiteY141" fmla="*/ 442995 h 632288"/>
                  <a:gd name="connsiteX142" fmla="*/ 478452 w 973804"/>
                  <a:gd name="connsiteY142" fmla="*/ 445243 h 632288"/>
                  <a:gd name="connsiteX143" fmla="*/ 454375 w 973804"/>
                  <a:gd name="connsiteY143" fmla="*/ 445694 h 632288"/>
                  <a:gd name="connsiteX144" fmla="*/ 448066 w 973804"/>
                  <a:gd name="connsiteY144" fmla="*/ 437693 h 632288"/>
                  <a:gd name="connsiteX145" fmla="*/ 437828 w 973804"/>
                  <a:gd name="connsiteY145" fmla="*/ 445021 h 632288"/>
                  <a:gd name="connsiteX146" fmla="*/ 422471 w 973804"/>
                  <a:gd name="connsiteY146" fmla="*/ 450774 h 632288"/>
                  <a:gd name="connsiteX147" fmla="*/ 421523 w 973804"/>
                  <a:gd name="connsiteY147" fmla="*/ 455016 h 632288"/>
                  <a:gd name="connsiteX148" fmla="*/ 398692 w 973804"/>
                  <a:gd name="connsiteY148" fmla="*/ 467684 h 632288"/>
                  <a:gd name="connsiteX149" fmla="*/ 386207 w 973804"/>
                  <a:gd name="connsiteY149" fmla="*/ 469481 h 632288"/>
                  <a:gd name="connsiteX150" fmla="*/ 383579 w 973804"/>
                  <a:gd name="connsiteY150" fmla="*/ 473297 h 632288"/>
                  <a:gd name="connsiteX151" fmla="*/ 370093 w 973804"/>
                  <a:gd name="connsiteY151" fmla="*/ 472427 h 632288"/>
                  <a:gd name="connsiteX152" fmla="*/ 347559 w 973804"/>
                  <a:gd name="connsiteY152" fmla="*/ 481781 h 632288"/>
                  <a:gd name="connsiteX153" fmla="*/ 344336 w 973804"/>
                  <a:gd name="connsiteY153" fmla="*/ 487845 h 632288"/>
                  <a:gd name="connsiteX154" fmla="*/ 335615 w 973804"/>
                  <a:gd name="connsiteY154" fmla="*/ 493268 h 632288"/>
                  <a:gd name="connsiteX155" fmla="*/ 329901 w 973804"/>
                  <a:gd name="connsiteY155" fmla="*/ 504476 h 632288"/>
                  <a:gd name="connsiteX156" fmla="*/ 320720 w 973804"/>
                  <a:gd name="connsiteY156" fmla="*/ 505492 h 632288"/>
                  <a:gd name="connsiteX157" fmla="*/ 316169 w 973804"/>
                  <a:gd name="connsiteY157" fmla="*/ 509086 h 632288"/>
                  <a:gd name="connsiteX158" fmla="*/ 299757 w 973804"/>
                  <a:gd name="connsiteY158" fmla="*/ 511473 h 632288"/>
                  <a:gd name="connsiteX159" fmla="*/ 291984 w 973804"/>
                  <a:gd name="connsiteY159" fmla="*/ 523723 h 632288"/>
                  <a:gd name="connsiteX160" fmla="*/ 286595 w 973804"/>
                  <a:gd name="connsiteY160" fmla="*/ 522770 h 632288"/>
                  <a:gd name="connsiteX161" fmla="*/ 280528 w 973804"/>
                  <a:gd name="connsiteY161" fmla="*/ 530384 h 632288"/>
                  <a:gd name="connsiteX162" fmla="*/ 268829 w 973804"/>
                  <a:gd name="connsiteY162" fmla="*/ 529654 h 632288"/>
                  <a:gd name="connsiteX163" fmla="*/ 258618 w 973804"/>
                  <a:gd name="connsiteY163" fmla="*/ 538334 h 632288"/>
                  <a:gd name="connsiteX164" fmla="*/ 257155 w 973804"/>
                  <a:gd name="connsiteY164" fmla="*/ 544684 h 632288"/>
                  <a:gd name="connsiteX165" fmla="*/ 249897 w 973804"/>
                  <a:gd name="connsiteY165" fmla="*/ 554577 h 632288"/>
                  <a:gd name="connsiteX166" fmla="*/ 245645 w 973804"/>
                  <a:gd name="connsiteY166" fmla="*/ 578383 h 632288"/>
                  <a:gd name="connsiteX167" fmla="*/ 238522 w 973804"/>
                  <a:gd name="connsiteY167" fmla="*/ 583330 h 632288"/>
                  <a:gd name="connsiteX168" fmla="*/ 234568 w 973804"/>
                  <a:gd name="connsiteY168" fmla="*/ 594468 h 632288"/>
                  <a:gd name="connsiteX169" fmla="*/ 227823 w 973804"/>
                  <a:gd name="connsiteY169" fmla="*/ 603606 h 632288"/>
                  <a:gd name="connsiteX170" fmla="*/ 224358 w 973804"/>
                  <a:gd name="connsiteY170" fmla="*/ 616820 h 632288"/>
                  <a:gd name="connsiteX171" fmla="*/ 217262 w 973804"/>
                  <a:gd name="connsiteY171" fmla="*/ 621938 h 632288"/>
                  <a:gd name="connsiteX172" fmla="*/ 212279 w 973804"/>
                  <a:gd name="connsiteY172" fmla="*/ 630180 h 632288"/>
                  <a:gd name="connsiteX173" fmla="*/ 199386 w 973804"/>
                  <a:gd name="connsiteY173" fmla="*/ 632289 h 632288"/>
                  <a:gd name="connsiteX174" fmla="*/ 188905 w 973804"/>
                  <a:gd name="connsiteY174" fmla="*/ 631018 h 632288"/>
                  <a:gd name="connsiteX175" fmla="*/ 181376 w 973804"/>
                  <a:gd name="connsiteY175" fmla="*/ 625596 h 632288"/>
                  <a:gd name="connsiteX176" fmla="*/ 161388 w 973804"/>
                  <a:gd name="connsiteY176" fmla="*/ 614737 h 632288"/>
                  <a:gd name="connsiteX177" fmla="*/ 159276 w 973804"/>
                  <a:gd name="connsiteY177" fmla="*/ 609060 h 632288"/>
                  <a:gd name="connsiteX178" fmla="*/ 144461 w 973804"/>
                  <a:gd name="connsiteY178" fmla="*/ 600907 h 632288"/>
                  <a:gd name="connsiteX179" fmla="*/ 138666 w 973804"/>
                  <a:gd name="connsiteY179" fmla="*/ 602285 h 632288"/>
                  <a:gd name="connsiteX180" fmla="*/ 133521 w 973804"/>
                  <a:gd name="connsiteY180" fmla="*/ 593090 h 632288"/>
                  <a:gd name="connsiteX181" fmla="*/ 117975 w 973804"/>
                  <a:gd name="connsiteY181" fmla="*/ 587718 h 632288"/>
                  <a:gd name="connsiteX182" fmla="*/ 113425 w 973804"/>
                  <a:gd name="connsiteY182" fmla="*/ 576078 h 632288"/>
                  <a:gd name="connsiteX183" fmla="*/ 119844 w 973804"/>
                  <a:gd name="connsiteY183" fmla="*/ 571614 h 632288"/>
                  <a:gd name="connsiteX184" fmla="*/ 128158 w 973804"/>
                  <a:gd name="connsiteY184" fmla="*/ 552444 h 632288"/>
                  <a:gd name="connsiteX185" fmla="*/ 127589 w 973804"/>
                  <a:gd name="connsiteY185" fmla="*/ 536200 h 632288"/>
                  <a:gd name="connsiteX186" fmla="*/ 134603 w 973804"/>
                  <a:gd name="connsiteY186" fmla="*/ 533305 h 632288"/>
                  <a:gd name="connsiteX187" fmla="*/ 136986 w 973804"/>
                  <a:gd name="connsiteY187" fmla="*/ 522795 h 632288"/>
                  <a:gd name="connsiteX188" fmla="*/ 133248 w 973804"/>
                  <a:gd name="connsiteY188" fmla="*/ 523304 h 632288"/>
                  <a:gd name="connsiteX189" fmla="*/ 120764 w 973804"/>
                  <a:gd name="connsiteY189" fmla="*/ 515099 h 632288"/>
                  <a:gd name="connsiteX190" fmla="*/ 112179 w 973804"/>
                  <a:gd name="connsiteY190" fmla="*/ 513245 h 632288"/>
                  <a:gd name="connsiteX191" fmla="*/ 110879 w 973804"/>
                  <a:gd name="connsiteY191" fmla="*/ 508610 h 632288"/>
                  <a:gd name="connsiteX192" fmla="*/ 128997 w 973804"/>
                  <a:gd name="connsiteY192" fmla="*/ 483127 h 632288"/>
                  <a:gd name="connsiteX193" fmla="*/ 125259 w 973804"/>
                  <a:gd name="connsiteY193" fmla="*/ 476866 h 632288"/>
                  <a:gd name="connsiteX194" fmla="*/ 104188 w 973804"/>
                  <a:gd name="connsiteY194" fmla="*/ 453949 h 632288"/>
                  <a:gd name="connsiteX195" fmla="*/ 92706 w 973804"/>
                  <a:gd name="connsiteY195" fmla="*/ 450272 h 632288"/>
                  <a:gd name="connsiteX196" fmla="*/ 82712 w 973804"/>
                  <a:gd name="connsiteY196" fmla="*/ 440106 h 632288"/>
                  <a:gd name="connsiteX197" fmla="*/ 74181 w 973804"/>
                  <a:gd name="connsiteY197" fmla="*/ 419360 h 632288"/>
                  <a:gd name="connsiteX198" fmla="*/ 63428 w 973804"/>
                  <a:gd name="connsiteY198" fmla="*/ 414331 h 632288"/>
                  <a:gd name="connsiteX199" fmla="*/ 53165 w 973804"/>
                  <a:gd name="connsiteY199" fmla="*/ 411950 h 632288"/>
                  <a:gd name="connsiteX200" fmla="*/ 43225 w 973804"/>
                  <a:gd name="connsiteY200" fmla="*/ 404819 h 632288"/>
                  <a:gd name="connsiteX201" fmla="*/ 37430 w 973804"/>
                  <a:gd name="connsiteY201" fmla="*/ 398056 h 632288"/>
                  <a:gd name="connsiteX202" fmla="*/ 30604 w 973804"/>
                  <a:gd name="connsiteY202" fmla="*/ 396983 h 632288"/>
                  <a:gd name="connsiteX203" fmla="*/ 27435 w 973804"/>
                  <a:gd name="connsiteY203" fmla="*/ 392582 h 632288"/>
                  <a:gd name="connsiteX204" fmla="*/ 19500 w 973804"/>
                  <a:gd name="connsiteY204" fmla="*/ 390506 h 632288"/>
                  <a:gd name="connsiteX205" fmla="*/ 16006 w 973804"/>
                  <a:gd name="connsiteY205" fmla="*/ 393338 h 632288"/>
                  <a:gd name="connsiteX206" fmla="*/ 3547 w 973804"/>
                  <a:gd name="connsiteY206" fmla="*/ 394322 h 632288"/>
                  <a:gd name="connsiteX207" fmla="*/ 433 w 973804"/>
                  <a:gd name="connsiteY207" fmla="*/ 385089 h 632288"/>
                  <a:gd name="connsiteX208" fmla="*/ 4550 w 973804"/>
                  <a:gd name="connsiteY208" fmla="*/ 368503 h 632288"/>
                  <a:gd name="connsiteX209" fmla="*/ 0 w 973804"/>
                  <a:gd name="connsiteY209" fmla="*/ 360699 h 632288"/>
                  <a:gd name="connsiteX210" fmla="*/ 5471 w 973804"/>
                  <a:gd name="connsiteY210" fmla="*/ 344037 h 632288"/>
                  <a:gd name="connsiteX211" fmla="*/ 6608 w 973804"/>
                  <a:gd name="connsiteY211" fmla="*/ 335648 h 632288"/>
                  <a:gd name="connsiteX212" fmla="*/ 17360 w 973804"/>
                  <a:gd name="connsiteY212" fmla="*/ 323386 h 632288"/>
                  <a:gd name="connsiteX213" fmla="*/ 26542 w 973804"/>
                  <a:gd name="connsiteY213" fmla="*/ 317837 h 632288"/>
                  <a:gd name="connsiteX214" fmla="*/ 34883 w 973804"/>
                  <a:gd name="connsiteY214" fmla="*/ 320243 h 632288"/>
                  <a:gd name="connsiteX215" fmla="*/ 33394 w 973804"/>
                  <a:gd name="connsiteY215" fmla="*/ 305156 h 632288"/>
                  <a:gd name="connsiteX216" fmla="*/ 25133 w 973804"/>
                  <a:gd name="connsiteY216" fmla="*/ 295904 h 632288"/>
                  <a:gd name="connsiteX217" fmla="*/ 24293 w 973804"/>
                  <a:gd name="connsiteY217" fmla="*/ 289789 h 632288"/>
                  <a:gd name="connsiteX218" fmla="*/ 37131 w 973804"/>
                  <a:gd name="connsiteY218" fmla="*/ 272688 h 632288"/>
                  <a:gd name="connsiteX219" fmla="*/ 40299 w 973804"/>
                  <a:gd name="connsiteY219" fmla="*/ 257296 h 632288"/>
                  <a:gd name="connsiteX220" fmla="*/ 48235 w 973804"/>
                  <a:gd name="connsiteY220" fmla="*/ 253035 h 632288"/>
                  <a:gd name="connsiteX221" fmla="*/ 58283 w 973804"/>
                  <a:gd name="connsiteY221" fmla="*/ 253511 h 632288"/>
                  <a:gd name="connsiteX222" fmla="*/ 71419 w 973804"/>
                  <a:gd name="connsiteY222" fmla="*/ 246139 h 632288"/>
                  <a:gd name="connsiteX223" fmla="*/ 84933 w 973804"/>
                  <a:gd name="connsiteY223" fmla="*/ 233045 h 632288"/>
                  <a:gd name="connsiteX224" fmla="*/ 84066 w 973804"/>
                  <a:gd name="connsiteY224" fmla="*/ 228924 h 632288"/>
                  <a:gd name="connsiteX225" fmla="*/ 100425 w 973804"/>
                  <a:gd name="connsiteY225" fmla="*/ 217970 h 632288"/>
                  <a:gd name="connsiteX226" fmla="*/ 112693 w 973804"/>
                  <a:gd name="connsiteY226" fmla="*/ 199949 h 632288"/>
                  <a:gd name="connsiteX227" fmla="*/ 111745 w 973804"/>
                  <a:gd name="connsiteY227" fmla="*/ 195523 h 632288"/>
                  <a:gd name="connsiteX228" fmla="*/ 118543 w 973804"/>
                  <a:gd name="connsiteY228" fmla="*/ 193002 h 632288"/>
                  <a:gd name="connsiteX229" fmla="*/ 134576 w 973804"/>
                  <a:gd name="connsiteY229" fmla="*/ 177229 h 632288"/>
                  <a:gd name="connsiteX230" fmla="*/ 148253 w 973804"/>
                  <a:gd name="connsiteY230" fmla="*/ 174288 h 632288"/>
                  <a:gd name="connsiteX231" fmla="*/ 156514 w 973804"/>
                  <a:gd name="connsiteY231" fmla="*/ 177508 h 632288"/>
                  <a:gd name="connsiteX232" fmla="*/ 166751 w 973804"/>
                  <a:gd name="connsiteY232" fmla="*/ 171736 h 632288"/>
                  <a:gd name="connsiteX233" fmla="*/ 171030 w 973804"/>
                  <a:gd name="connsiteY233" fmla="*/ 165906 h 632288"/>
                  <a:gd name="connsiteX234" fmla="*/ 168782 w 973804"/>
                  <a:gd name="connsiteY234" fmla="*/ 150311 h 632288"/>
                  <a:gd name="connsiteX235" fmla="*/ 181322 w 973804"/>
                  <a:gd name="connsiteY235" fmla="*/ 139497 h 632288"/>
                  <a:gd name="connsiteX236" fmla="*/ 186956 w 973804"/>
                  <a:gd name="connsiteY236" fmla="*/ 141878 h 632288"/>
                  <a:gd name="connsiteX237" fmla="*/ 197870 w 973804"/>
                  <a:gd name="connsiteY237" fmla="*/ 134480 h 632288"/>
                  <a:gd name="connsiteX238" fmla="*/ 200903 w 973804"/>
                  <a:gd name="connsiteY238" fmla="*/ 142183 h 632288"/>
                  <a:gd name="connsiteX239" fmla="*/ 208025 w 973804"/>
                  <a:gd name="connsiteY239" fmla="*/ 144736 h 632288"/>
                  <a:gd name="connsiteX240" fmla="*/ 216665 w 973804"/>
                  <a:gd name="connsiteY240" fmla="*/ 142132 h 632288"/>
                  <a:gd name="connsiteX241" fmla="*/ 218859 w 973804"/>
                  <a:gd name="connsiteY241" fmla="*/ 118326 h 632288"/>
                  <a:gd name="connsiteX242" fmla="*/ 221487 w 973804"/>
                  <a:gd name="connsiteY242" fmla="*/ 120396 h 632288"/>
                  <a:gd name="connsiteX243" fmla="*/ 222028 w 973804"/>
                  <a:gd name="connsiteY243" fmla="*/ 107797 h 632288"/>
                  <a:gd name="connsiteX244" fmla="*/ 227553 w 973804"/>
                  <a:gd name="connsiteY244" fmla="*/ 101359 h 632288"/>
                  <a:gd name="connsiteX245" fmla="*/ 237736 w 973804"/>
                  <a:gd name="connsiteY245" fmla="*/ 101276 h 632288"/>
                  <a:gd name="connsiteX246" fmla="*/ 249708 w 973804"/>
                  <a:gd name="connsiteY246" fmla="*/ 106312 h 632288"/>
                  <a:gd name="connsiteX247" fmla="*/ 256397 w 973804"/>
                  <a:gd name="connsiteY247" fmla="*/ 103600 h 632288"/>
                  <a:gd name="connsiteX248" fmla="*/ 261137 w 973804"/>
                  <a:gd name="connsiteY248" fmla="*/ 107772 h 632288"/>
                  <a:gd name="connsiteX249" fmla="*/ 269451 w 973804"/>
                  <a:gd name="connsiteY249" fmla="*/ 105080 h 632288"/>
                  <a:gd name="connsiteX250" fmla="*/ 275247 w 973804"/>
                  <a:gd name="connsiteY250" fmla="*/ 108636 h 632288"/>
                  <a:gd name="connsiteX251" fmla="*/ 285321 w 973804"/>
                  <a:gd name="connsiteY251" fmla="*/ 105670 h 632288"/>
                  <a:gd name="connsiteX252" fmla="*/ 282938 w 973804"/>
                  <a:gd name="connsiteY252" fmla="*/ 99955 h 632288"/>
                  <a:gd name="connsiteX253" fmla="*/ 286433 w 973804"/>
                  <a:gd name="connsiteY253" fmla="*/ 89910 h 632288"/>
                  <a:gd name="connsiteX254" fmla="*/ 299676 w 973804"/>
                  <a:gd name="connsiteY254" fmla="*/ 81902 h 632288"/>
                  <a:gd name="connsiteX255" fmla="*/ 303468 w 973804"/>
                  <a:gd name="connsiteY255" fmla="*/ 87389 h 632288"/>
                  <a:gd name="connsiteX256" fmla="*/ 330578 w 973804"/>
                  <a:gd name="connsiteY256" fmla="*/ 82493 h 632288"/>
                  <a:gd name="connsiteX257" fmla="*/ 333854 w 973804"/>
                  <a:gd name="connsiteY257" fmla="*/ 79496 h 632288"/>
                  <a:gd name="connsiteX258" fmla="*/ 341357 w 973804"/>
                  <a:gd name="connsiteY258" fmla="*/ 83191 h 632288"/>
                  <a:gd name="connsiteX259" fmla="*/ 349265 w 973804"/>
                  <a:gd name="connsiteY259" fmla="*/ 80785 h 632288"/>
                  <a:gd name="connsiteX260" fmla="*/ 354601 w 973804"/>
                  <a:gd name="connsiteY260" fmla="*/ 89770 h 632288"/>
                  <a:gd name="connsiteX261" fmla="*/ 361019 w 973804"/>
                  <a:gd name="connsiteY261" fmla="*/ 87217 h 632288"/>
                  <a:gd name="connsiteX262" fmla="*/ 373830 w 973804"/>
                  <a:gd name="connsiteY262" fmla="*/ 89459 h 632288"/>
                  <a:gd name="connsiteX263" fmla="*/ 372502 w 973804"/>
                  <a:gd name="connsiteY263" fmla="*/ 85935 h 632288"/>
                  <a:gd name="connsiteX264" fmla="*/ 364377 w 973804"/>
                  <a:gd name="connsiteY264" fmla="*/ 84703 h 632288"/>
                  <a:gd name="connsiteX265" fmla="*/ 357877 w 973804"/>
                  <a:gd name="connsiteY265" fmla="*/ 79972 h 632288"/>
                  <a:gd name="connsiteX266" fmla="*/ 369470 w 973804"/>
                  <a:gd name="connsiteY266" fmla="*/ 76695 h 632288"/>
                  <a:gd name="connsiteX267" fmla="*/ 378786 w 973804"/>
                  <a:gd name="connsiteY267" fmla="*/ 78264 h 632288"/>
                  <a:gd name="connsiteX268" fmla="*/ 390377 w 973804"/>
                  <a:gd name="connsiteY268" fmla="*/ 86157 h 632288"/>
                  <a:gd name="connsiteX269" fmla="*/ 402402 w 973804"/>
                  <a:gd name="connsiteY269" fmla="*/ 85179 h 632288"/>
                  <a:gd name="connsiteX270" fmla="*/ 411448 w 973804"/>
                  <a:gd name="connsiteY270" fmla="*/ 80277 h 632288"/>
                  <a:gd name="connsiteX271" fmla="*/ 421984 w 973804"/>
                  <a:gd name="connsiteY271" fmla="*/ 70790 h 632288"/>
                  <a:gd name="connsiteX272" fmla="*/ 429242 w 973804"/>
                  <a:gd name="connsiteY272" fmla="*/ 57410 h 632288"/>
                  <a:gd name="connsiteX273" fmla="*/ 422363 w 973804"/>
                  <a:gd name="connsiteY273" fmla="*/ 44399 h 632288"/>
                  <a:gd name="connsiteX274" fmla="*/ 428565 w 973804"/>
                  <a:gd name="connsiteY274" fmla="*/ 26683 h 632288"/>
                  <a:gd name="connsiteX275" fmla="*/ 438776 w 973804"/>
                  <a:gd name="connsiteY275" fmla="*/ 27775 h 632288"/>
                  <a:gd name="connsiteX276" fmla="*/ 446548 w 973804"/>
                  <a:gd name="connsiteY276" fmla="*/ 22714 h 632288"/>
                  <a:gd name="connsiteX277" fmla="*/ 452777 w 973804"/>
                  <a:gd name="connsiteY277" fmla="*/ 4331 h 632288"/>
                  <a:gd name="connsiteX278" fmla="*/ 470896 w 973804"/>
                  <a:gd name="connsiteY278" fmla="*/ 0 h 632288"/>
                  <a:gd name="connsiteX279" fmla="*/ 470788 w 973804"/>
                  <a:gd name="connsiteY279" fmla="*/ 14319 h 632288"/>
                  <a:gd name="connsiteX280" fmla="*/ 474553 w 973804"/>
                  <a:gd name="connsiteY280" fmla="*/ 16866 h 632288"/>
                  <a:gd name="connsiteX281" fmla="*/ 490423 w 973804"/>
                  <a:gd name="connsiteY281" fmla="*/ 37910 h 632288"/>
                  <a:gd name="connsiteX282" fmla="*/ 496219 w 973804"/>
                  <a:gd name="connsiteY282" fmla="*/ 43948 h 632288"/>
                  <a:gd name="connsiteX283" fmla="*/ 516559 w 973804"/>
                  <a:gd name="connsiteY283" fmla="*/ 45072 h 632288"/>
                  <a:gd name="connsiteX284" fmla="*/ 525333 w 973804"/>
                  <a:gd name="connsiteY284" fmla="*/ 49600 h 632288"/>
                  <a:gd name="connsiteX285" fmla="*/ 534027 w 973804"/>
                  <a:gd name="connsiteY285" fmla="*/ 57468 h 632288"/>
                  <a:gd name="connsiteX286" fmla="*/ 532051 w 973804"/>
                  <a:gd name="connsiteY286" fmla="*/ 49155 h 632288"/>
                  <a:gd name="connsiteX287" fmla="*/ 547786 w 973804"/>
                  <a:gd name="connsiteY287" fmla="*/ 54585 h 632288"/>
                  <a:gd name="connsiteX288" fmla="*/ 556805 w 973804"/>
                  <a:gd name="connsiteY288" fmla="*/ 50724 h 63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973804" h="632288">
                    <a:moveTo>
                      <a:pt x="556805" y="50724"/>
                    </a:moveTo>
                    <a:lnTo>
                      <a:pt x="560948" y="53943"/>
                    </a:lnTo>
                    <a:lnTo>
                      <a:pt x="572133" y="51924"/>
                    </a:lnTo>
                    <a:lnTo>
                      <a:pt x="579365" y="59455"/>
                    </a:lnTo>
                    <a:lnTo>
                      <a:pt x="583752" y="60154"/>
                    </a:lnTo>
                    <a:lnTo>
                      <a:pt x="593394" y="68434"/>
                    </a:lnTo>
                    <a:lnTo>
                      <a:pt x="617795" y="69056"/>
                    </a:lnTo>
                    <a:lnTo>
                      <a:pt x="622995" y="73533"/>
                    </a:lnTo>
                    <a:lnTo>
                      <a:pt x="625704" y="69977"/>
                    </a:lnTo>
                    <a:lnTo>
                      <a:pt x="644989" y="76359"/>
                    </a:lnTo>
                    <a:lnTo>
                      <a:pt x="660724" y="93040"/>
                    </a:lnTo>
                    <a:lnTo>
                      <a:pt x="679272" y="123114"/>
                    </a:lnTo>
                    <a:lnTo>
                      <a:pt x="673208" y="130143"/>
                    </a:lnTo>
                    <a:lnTo>
                      <a:pt x="685451" y="134144"/>
                    </a:lnTo>
                    <a:lnTo>
                      <a:pt x="690677" y="142742"/>
                    </a:lnTo>
                    <a:lnTo>
                      <a:pt x="691623" y="134734"/>
                    </a:lnTo>
                    <a:lnTo>
                      <a:pt x="698233" y="131851"/>
                    </a:lnTo>
                    <a:lnTo>
                      <a:pt x="697636" y="145548"/>
                    </a:lnTo>
                    <a:lnTo>
                      <a:pt x="695522" y="148933"/>
                    </a:lnTo>
                    <a:lnTo>
                      <a:pt x="703459" y="162579"/>
                    </a:lnTo>
                    <a:lnTo>
                      <a:pt x="706031" y="178232"/>
                    </a:lnTo>
                    <a:lnTo>
                      <a:pt x="717245" y="172098"/>
                    </a:lnTo>
                    <a:lnTo>
                      <a:pt x="720820" y="167564"/>
                    </a:lnTo>
                    <a:lnTo>
                      <a:pt x="729164" y="164452"/>
                    </a:lnTo>
                    <a:lnTo>
                      <a:pt x="743299" y="166859"/>
                    </a:lnTo>
                    <a:lnTo>
                      <a:pt x="753370" y="170783"/>
                    </a:lnTo>
                    <a:lnTo>
                      <a:pt x="756812" y="169386"/>
                    </a:lnTo>
                    <a:lnTo>
                      <a:pt x="773741" y="179807"/>
                    </a:lnTo>
                    <a:lnTo>
                      <a:pt x="786765" y="166662"/>
                    </a:lnTo>
                    <a:lnTo>
                      <a:pt x="790670" y="171037"/>
                    </a:lnTo>
                    <a:lnTo>
                      <a:pt x="795814" y="162630"/>
                    </a:lnTo>
                    <a:lnTo>
                      <a:pt x="803421" y="164395"/>
                    </a:lnTo>
                    <a:lnTo>
                      <a:pt x="810031" y="161284"/>
                    </a:lnTo>
                    <a:lnTo>
                      <a:pt x="813200" y="162941"/>
                    </a:lnTo>
                    <a:lnTo>
                      <a:pt x="817429" y="173501"/>
                    </a:lnTo>
                    <a:lnTo>
                      <a:pt x="829640" y="182493"/>
                    </a:lnTo>
                    <a:lnTo>
                      <a:pt x="830885" y="192106"/>
                    </a:lnTo>
                    <a:lnTo>
                      <a:pt x="838848" y="201460"/>
                    </a:lnTo>
                    <a:lnTo>
                      <a:pt x="834866" y="218922"/>
                    </a:lnTo>
                    <a:lnTo>
                      <a:pt x="844023" y="239662"/>
                    </a:lnTo>
                    <a:lnTo>
                      <a:pt x="847973" y="252025"/>
                    </a:lnTo>
                    <a:lnTo>
                      <a:pt x="855828" y="255219"/>
                    </a:lnTo>
                    <a:lnTo>
                      <a:pt x="869861" y="253708"/>
                    </a:lnTo>
                    <a:lnTo>
                      <a:pt x="874166" y="250203"/>
                    </a:lnTo>
                    <a:lnTo>
                      <a:pt x="883349" y="252978"/>
                    </a:lnTo>
                    <a:lnTo>
                      <a:pt x="895045" y="251600"/>
                    </a:lnTo>
                    <a:lnTo>
                      <a:pt x="906799" y="257378"/>
                    </a:lnTo>
                    <a:lnTo>
                      <a:pt x="914521" y="254883"/>
                    </a:lnTo>
                    <a:lnTo>
                      <a:pt x="928173" y="258978"/>
                    </a:lnTo>
                    <a:lnTo>
                      <a:pt x="940060" y="270332"/>
                    </a:lnTo>
                    <a:lnTo>
                      <a:pt x="950462" y="272263"/>
                    </a:lnTo>
                    <a:lnTo>
                      <a:pt x="959047" y="279584"/>
                    </a:lnTo>
                    <a:lnTo>
                      <a:pt x="960126" y="283845"/>
                    </a:lnTo>
                    <a:lnTo>
                      <a:pt x="973804" y="297529"/>
                    </a:lnTo>
                    <a:lnTo>
                      <a:pt x="969632" y="307486"/>
                    </a:lnTo>
                    <a:lnTo>
                      <a:pt x="956094" y="308610"/>
                    </a:lnTo>
                    <a:lnTo>
                      <a:pt x="946855" y="313290"/>
                    </a:lnTo>
                    <a:lnTo>
                      <a:pt x="943038" y="319907"/>
                    </a:lnTo>
                    <a:lnTo>
                      <a:pt x="934104" y="327260"/>
                    </a:lnTo>
                    <a:lnTo>
                      <a:pt x="900760" y="332562"/>
                    </a:lnTo>
                    <a:lnTo>
                      <a:pt x="893667" y="340500"/>
                    </a:lnTo>
                    <a:lnTo>
                      <a:pt x="897725" y="357054"/>
                    </a:lnTo>
                    <a:lnTo>
                      <a:pt x="905986" y="364598"/>
                    </a:lnTo>
                    <a:lnTo>
                      <a:pt x="903065" y="375602"/>
                    </a:lnTo>
                    <a:lnTo>
                      <a:pt x="895998" y="381553"/>
                    </a:lnTo>
                    <a:lnTo>
                      <a:pt x="902849" y="393198"/>
                    </a:lnTo>
                    <a:lnTo>
                      <a:pt x="895045" y="396316"/>
                    </a:lnTo>
                    <a:lnTo>
                      <a:pt x="891718" y="407149"/>
                    </a:lnTo>
                    <a:lnTo>
                      <a:pt x="901979" y="424694"/>
                    </a:lnTo>
                    <a:lnTo>
                      <a:pt x="908317" y="420986"/>
                    </a:lnTo>
                    <a:lnTo>
                      <a:pt x="912273" y="428879"/>
                    </a:lnTo>
                    <a:lnTo>
                      <a:pt x="911650" y="435305"/>
                    </a:lnTo>
                    <a:lnTo>
                      <a:pt x="915467" y="438925"/>
                    </a:lnTo>
                    <a:lnTo>
                      <a:pt x="927113" y="443109"/>
                    </a:lnTo>
                    <a:lnTo>
                      <a:pt x="936917" y="463861"/>
                    </a:lnTo>
                    <a:lnTo>
                      <a:pt x="944607" y="469817"/>
                    </a:lnTo>
                    <a:lnTo>
                      <a:pt x="945528" y="479565"/>
                    </a:lnTo>
                    <a:lnTo>
                      <a:pt x="955364" y="486778"/>
                    </a:lnTo>
                    <a:lnTo>
                      <a:pt x="963054" y="500685"/>
                    </a:lnTo>
                    <a:lnTo>
                      <a:pt x="958285" y="503917"/>
                    </a:lnTo>
                    <a:lnTo>
                      <a:pt x="948944" y="500209"/>
                    </a:lnTo>
                    <a:lnTo>
                      <a:pt x="942251" y="508806"/>
                    </a:lnTo>
                    <a:lnTo>
                      <a:pt x="937895" y="506667"/>
                    </a:lnTo>
                    <a:lnTo>
                      <a:pt x="917258" y="513607"/>
                    </a:lnTo>
                    <a:lnTo>
                      <a:pt x="909777" y="519341"/>
                    </a:lnTo>
                    <a:lnTo>
                      <a:pt x="901789" y="520154"/>
                    </a:lnTo>
                    <a:lnTo>
                      <a:pt x="892092" y="527463"/>
                    </a:lnTo>
                    <a:lnTo>
                      <a:pt x="883266" y="528669"/>
                    </a:lnTo>
                    <a:lnTo>
                      <a:pt x="881615" y="535076"/>
                    </a:lnTo>
                    <a:lnTo>
                      <a:pt x="870833" y="534740"/>
                    </a:lnTo>
                    <a:lnTo>
                      <a:pt x="859625" y="539712"/>
                    </a:lnTo>
                    <a:lnTo>
                      <a:pt x="848170" y="532517"/>
                    </a:lnTo>
                    <a:lnTo>
                      <a:pt x="837984" y="535750"/>
                    </a:lnTo>
                    <a:lnTo>
                      <a:pt x="833946" y="540385"/>
                    </a:lnTo>
                    <a:lnTo>
                      <a:pt x="837629" y="549605"/>
                    </a:lnTo>
                    <a:lnTo>
                      <a:pt x="838657" y="561181"/>
                    </a:lnTo>
                    <a:lnTo>
                      <a:pt x="819976" y="565963"/>
                    </a:lnTo>
                    <a:lnTo>
                      <a:pt x="817505" y="574592"/>
                    </a:lnTo>
                    <a:lnTo>
                      <a:pt x="806075" y="572230"/>
                    </a:lnTo>
                    <a:lnTo>
                      <a:pt x="800881" y="576447"/>
                    </a:lnTo>
                    <a:lnTo>
                      <a:pt x="789584" y="574675"/>
                    </a:lnTo>
                    <a:lnTo>
                      <a:pt x="785984" y="578891"/>
                    </a:lnTo>
                    <a:lnTo>
                      <a:pt x="773957" y="583730"/>
                    </a:lnTo>
                    <a:lnTo>
                      <a:pt x="770515" y="582238"/>
                    </a:lnTo>
                    <a:lnTo>
                      <a:pt x="768350" y="568941"/>
                    </a:lnTo>
                    <a:lnTo>
                      <a:pt x="756952" y="568522"/>
                    </a:lnTo>
                    <a:lnTo>
                      <a:pt x="735444" y="584486"/>
                    </a:lnTo>
                    <a:lnTo>
                      <a:pt x="726370" y="569138"/>
                    </a:lnTo>
                    <a:lnTo>
                      <a:pt x="731412" y="550615"/>
                    </a:lnTo>
                    <a:lnTo>
                      <a:pt x="729621" y="542214"/>
                    </a:lnTo>
                    <a:lnTo>
                      <a:pt x="737502" y="537635"/>
                    </a:lnTo>
                    <a:lnTo>
                      <a:pt x="743166" y="524148"/>
                    </a:lnTo>
                    <a:lnTo>
                      <a:pt x="734009" y="522122"/>
                    </a:lnTo>
                    <a:lnTo>
                      <a:pt x="716001" y="532206"/>
                    </a:lnTo>
                    <a:lnTo>
                      <a:pt x="716375" y="536086"/>
                    </a:lnTo>
                    <a:lnTo>
                      <a:pt x="706247" y="537013"/>
                    </a:lnTo>
                    <a:lnTo>
                      <a:pt x="705060" y="529514"/>
                    </a:lnTo>
                    <a:lnTo>
                      <a:pt x="696633" y="536734"/>
                    </a:lnTo>
                    <a:lnTo>
                      <a:pt x="687343" y="538620"/>
                    </a:lnTo>
                    <a:lnTo>
                      <a:pt x="681768" y="530860"/>
                    </a:lnTo>
                    <a:lnTo>
                      <a:pt x="652761" y="522376"/>
                    </a:lnTo>
                    <a:lnTo>
                      <a:pt x="645528" y="508610"/>
                    </a:lnTo>
                    <a:lnTo>
                      <a:pt x="663594" y="484308"/>
                    </a:lnTo>
                    <a:lnTo>
                      <a:pt x="675456" y="478072"/>
                    </a:lnTo>
                    <a:lnTo>
                      <a:pt x="676402" y="462318"/>
                    </a:lnTo>
                    <a:lnTo>
                      <a:pt x="670528" y="451028"/>
                    </a:lnTo>
                    <a:lnTo>
                      <a:pt x="663677" y="450609"/>
                    </a:lnTo>
                    <a:lnTo>
                      <a:pt x="653301" y="456648"/>
                    </a:lnTo>
                    <a:lnTo>
                      <a:pt x="622319" y="457041"/>
                    </a:lnTo>
                    <a:lnTo>
                      <a:pt x="604417" y="451421"/>
                    </a:lnTo>
                    <a:lnTo>
                      <a:pt x="589819" y="453695"/>
                    </a:lnTo>
                    <a:lnTo>
                      <a:pt x="582398" y="459708"/>
                    </a:lnTo>
                    <a:lnTo>
                      <a:pt x="576196" y="471640"/>
                    </a:lnTo>
                    <a:lnTo>
                      <a:pt x="566581" y="478917"/>
                    </a:lnTo>
                    <a:lnTo>
                      <a:pt x="546324" y="486359"/>
                    </a:lnTo>
                    <a:lnTo>
                      <a:pt x="537928" y="480149"/>
                    </a:lnTo>
                    <a:lnTo>
                      <a:pt x="533187" y="481978"/>
                    </a:lnTo>
                    <a:lnTo>
                      <a:pt x="522570" y="462991"/>
                    </a:lnTo>
                    <a:lnTo>
                      <a:pt x="512062" y="457181"/>
                    </a:lnTo>
                    <a:lnTo>
                      <a:pt x="502069" y="457460"/>
                    </a:lnTo>
                    <a:lnTo>
                      <a:pt x="496571" y="447319"/>
                    </a:lnTo>
                    <a:lnTo>
                      <a:pt x="484275" y="442995"/>
                    </a:lnTo>
                    <a:lnTo>
                      <a:pt x="478452" y="445243"/>
                    </a:lnTo>
                    <a:lnTo>
                      <a:pt x="454375" y="445694"/>
                    </a:lnTo>
                    <a:lnTo>
                      <a:pt x="448066" y="437693"/>
                    </a:lnTo>
                    <a:lnTo>
                      <a:pt x="437828" y="445021"/>
                    </a:lnTo>
                    <a:lnTo>
                      <a:pt x="422471" y="450774"/>
                    </a:lnTo>
                    <a:lnTo>
                      <a:pt x="421523" y="455016"/>
                    </a:lnTo>
                    <a:lnTo>
                      <a:pt x="398692" y="467684"/>
                    </a:lnTo>
                    <a:lnTo>
                      <a:pt x="386207" y="469481"/>
                    </a:lnTo>
                    <a:lnTo>
                      <a:pt x="383579" y="473297"/>
                    </a:lnTo>
                    <a:lnTo>
                      <a:pt x="370093" y="472427"/>
                    </a:lnTo>
                    <a:lnTo>
                      <a:pt x="347559" y="481781"/>
                    </a:lnTo>
                    <a:lnTo>
                      <a:pt x="344336" y="487845"/>
                    </a:lnTo>
                    <a:lnTo>
                      <a:pt x="335615" y="493268"/>
                    </a:lnTo>
                    <a:lnTo>
                      <a:pt x="329901" y="504476"/>
                    </a:lnTo>
                    <a:lnTo>
                      <a:pt x="320720" y="505492"/>
                    </a:lnTo>
                    <a:lnTo>
                      <a:pt x="316169" y="509086"/>
                    </a:lnTo>
                    <a:lnTo>
                      <a:pt x="299757" y="511473"/>
                    </a:lnTo>
                    <a:lnTo>
                      <a:pt x="291984" y="523723"/>
                    </a:lnTo>
                    <a:lnTo>
                      <a:pt x="286595" y="522770"/>
                    </a:lnTo>
                    <a:lnTo>
                      <a:pt x="280528" y="530384"/>
                    </a:lnTo>
                    <a:lnTo>
                      <a:pt x="268829" y="529654"/>
                    </a:lnTo>
                    <a:lnTo>
                      <a:pt x="258618" y="538334"/>
                    </a:lnTo>
                    <a:lnTo>
                      <a:pt x="257155" y="544684"/>
                    </a:lnTo>
                    <a:lnTo>
                      <a:pt x="249897" y="554577"/>
                    </a:lnTo>
                    <a:lnTo>
                      <a:pt x="245645" y="578383"/>
                    </a:lnTo>
                    <a:lnTo>
                      <a:pt x="238522" y="583330"/>
                    </a:lnTo>
                    <a:lnTo>
                      <a:pt x="234568" y="594468"/>
                    </a:lnTo>
                    <a:lnTo>
                      <a:pt x="227823" y="603606"/>
                    </a:lnTo>
                    <a:lnTo>
                      <a:pt x="224358" y="616820"/>
                    </a:lnTo>
                    <a:lnTo>
                      <a:pt x="217262" y="621938"/>
                    </a:lnTo>
                    <a:lnTo>
                      <a:pt x="212279" y="630180"/>
                    </a:lnTo>
                    <a:lnTo>
                      <a:pt x="199386" y="632289"/>
                    </a:lnTo>
                    <a:lnTo>
                      <a:pt x="188905" y="631018"/>
                    </a:lnTo>
                    <a:lnTo>
                      <a:pt x="181376" y="625596"/>
                    </a:lnTo>
                    <a:lnTo>
                      <a:pt x="161388" y="614737"/>
                    </a:lnTo>
                    <a:lnTo>
                      <a:pt x="159276" y="609060"/>
                    </a:lnTo>
                    <a:lnTo>
                      <a:pt x="144461" y="600907"/>
                    </a:lnTo>
                    <a:lnTo>
                      <a:pt x="138666" y="602285"/>
                    </a:lnTo>
                    <a:lnTo>
                      <a:pt x="133521" y="593090"/>
                    </a:lnTo>
                    <a:lnTo>
                      <a:pt x="117975" y="587718"/>
                    </a:lnTo>
                    <a:lnTo>
                      <a:pt x="113425" y="576078"/>
                    </a:lnTo>
                    <a:lnTo>
                      <a:pt x="119844" y="571614"/>
                    </a:lnTo>
                    <a:lnTo>
                      <a:pt x="128158" y="552444"/>
                    </a:lnTo>
                    <a:lnTo>
                      <a:pt x="127589" y="536200"/>
                    </a:lnTo>
                    <a:lnTo>
                      <a:pt x="134603" y="533305"/>
                    </a:lnTo>
                    <a:lnTo>
                      <a:pt x="136986" y="522795"/>
                    </a:lnTo>
                    <a:lnTo>
                      <a:pt x="133248" y="523304"/>
                    </a:lnTo>
                    <a:lnTo>
                      <a:pt x="120764" y="515099"/>
                    </a:lnTo>
                    <a:lnTo>
                      <a:pt x="112179" y="513245"/>
                    </a:lnTo>
                    <a:lnTo>
                      <a:pt x="110879" y="508610"/>
                    </a:lnTo>
                    <a:lnTo>
                      <a:pt x="128997" y="483127"/>
                    </a:lnTo>
                    <a:lnTo>
                      <a:pt x="125259" y="476866"/>
                    </a:lnTo>
                    <a:lnTo>
                      <a:pt x="104188" y="453949"/>
                    </a:lnTo>
                    <a:lnTo>
                      <a:pt x="92706" y="450272"/>
                    </a:lnTo>
                    <a:lnTo>
                      <a:pt x="82712" y="440106"/>
                    </a:lnTo>
                    <a:lnTo>
                      <a:pt x="74181" y="419360"/>
                    </a:lnTo>
                    <a:lnTo>
                      <a:pt x="63428" y="414331"/>
                    </a:lnTo>
                    <a:lnTo>
                      <a:pt x="53165" y="411950"/>
                    </a:lnTo>
                    <a:lnTo>
                      <a:pt x="43225" y="404819"/>
                    </a:lnTo>
                    <a:lnTo>
                      <a:pt x="37430" y="398056"/>
                    </a:lnTo>
                    <a:lnTo>
                      <a:pt x="30604" y="396983"/>
                    </a:lnTo>
                    <a:lnTo>
                      <a:pt x="27435" y="392582"/>
                    </a:lnTo>
                    <a:lnTo>
                      <a:pt x="19500" y="390506"/>
                    </a:lnTo>
                    <a:lnTo>
                      <a:pt x="16006" y="393338"/>
                    </a:lnTo>
                    <a:lnTo>
                      <a:pt x="3547" y="394322"/>
                    </a:lnTo>
                    <a:lnTo>
                      <a:pt x="433" y="385089"/>
                    </a:lnTo>
                    <a:lnTo>
                      <a:pt x="4550" y="368503"/>
                    </a:lnTo>
                    <a:lnTo>
                      <a:pt x="0" y="360699"/>
                    </a:lnTo>
                    <a:lnTo>
                      <a:pt x="5471" y="344037"/>
                    </a:lnTo>
                    <a:lnTo>
                      <a:pt x="6608" y="335648"/>
                    </a:lnTo>
                    <a:lnTo>
                      <a:pt x="17360" y="323386"/>
                    </a:lnTo>
                    <a:lnTo>
                      <a:pt x="26542" y="317837"/>
                    </a:lnTo>
                    <a:lnTo>
                      <a:pt x="34883" y="320243"/>
                    </a:lnTo>
                    <a:lnTo>
                      <a:pt x="33394" y="305156"/>
                    </a:lnTo>
                    <a:lnTo>
                      <a:pt x="25133" y="295904"/>
                    </a:lnTo>
                    <a:lnTo>
                      <a:pt x="24293" y="289789"/>
                    </a:lnTo>
                    <a:lnTo>
                      <a:pt x="37131" y="272688"/>
                    </a:lnTo>
                    <a:lnTo>
                      <a:pt x="40299" y="257296"/>
                    </a:lnTo>
                    <a:lnTo>
                      <a:pt x="48235" y="253035"/>
                    </a:lnTo>
                    <a:lnTo>
                      <a:pt x="58283" y="253511"/>
                    </a:lnTo>
                    <a:lnTo>
                      <a:pt x="71419" y="246139"/>
                    </a:lnTo>
                    <a:lnTo>
                      <a:pt x="84933" y="233045"/>
                    </a:lnTo>
                    <a:lnTo>
                      <a:pt x="84066" y="228924"/>
                    </a:lnTo>
                    <a:lnTo>
                      <a:pt x="100425" y="217970"/>
                    </a:lnTo>
                    <a:lnTo>
                      <a:pt x="112693" y="199949"/>
                    </a:lnTo>
                    <a:lnTo>
                      <a:pt x="111745" y="195523"/>
                    </a:lnTo>
                    <a:lnTo>
                      <a:pt x="118543" y="193002"/>
                    </a:lnTo>
                    <a:lnTo>
                      <a:pt x="134576" y="177229"/>
                    </a:lnTo>
                    <a:lnTo>
                      <a:pt x="148253" y="174288"/>
                    </a:lnTo>
                    <a:lnTo>
                      <a:pt x="156514" y="177508"/>
                    </a:lnTo>
                    <a:lnTo>
                      <a:pt x="166751" y="171736"/>
                    </a:lnTo>
                    <a:lnTo>
                      <a:pt x="171030" y="165906"/>
                    </a:lnTo>
                    <a:lnTo>
                      <a:pt x="168782" y="150311"/>
                    </a:lnTo>
                    <a:lnTo>
                      <a:pt x="181322" y="139497"/>
                    </a:lnTo>
                    <a:lnTo>
                      <a:pt x="186956" y="141878"/>
                    </a:lnTo>
                    <a:lnTo>
                      <a:pt x="197870" y="134480"/>
                    </a:lnTo>
                    <a:lnTo>
                      <a:pt x="200903" y="142183"/>
                    </a:lnTo>
                    <a:lnTo>
                      <a:pt x="208025" y="144736"/>
                    </a:lnTo>
                    <a:lnTo>
                      <a:pt x="216665" y="142132"/>
                    </a:lnTo>
                    <a:lnTo>
                      <a:pt x="218859" y="118326"/>
                    </a:lnTo>
                    <a:lnTo>
                      <a:pt x="221487" y="120396"/>
                    </a:lnTo>
                    <a:lnTo>
                      <a:pt x="222028" y="107797"/>
                    </a:lnTo>
                    <a:lnTo>
                      <a:pt x="227553" y="101359"/>
                    </a:lnTo>
                    <a:lnTo>
                      <a:pt x="237736" y="101276"/>
                    </a:lnTo>
                    <a:lnTo>
                      <a:pt x="249708" y="106312"/>
                    </a:lnTo>
                    <a:lnTo>
                      <a:pt x="256397" y="103600"/>
                    </a:lnTo>
                    <a:lnTo>
                      <a:pt x="261137" y="107772"/>
                    </a:lnTo>
                    <a:lnTo>
                      <a:pt x="269451" y="105080"/>
                    </a:lnTo>
                    <a:lnTo>
                      <a:pt x="275247" y="108636"/>
                    </a:lnTo>
                    <a:lnTo>
                      <a:pt x="285321" y="105670"/>
                    </a:lnTo>
                    <a:lnTo>
                      <a:pt x="282938" y="99955"/>
                    </a:lnTo>
                    <a:lnTo>
                      <a:pt x="286433" y="89910"/>
                    </a:lnTo>
                    <a:lnTo>
                      <a:pt x="299676" y="81902"/>
                    </a:lnTo>
                    <a:lnTo>
                      <a:pt x="303468" y="87389"/>
                    </a:lnTo>
                    <a:lnTo>
                      <a:pt x="330578" y="82493"/>
                    </a:lnTo>
                    <a:lnTo>
                      <a:pt x="333854" y="79496"/>
                    </a:lnTo>
                    <a:lnTo>
                      <a:pt x="341357" y="83191"/>
                    </a:lnTo>
                    <a:lnTo>
                      <a:pt x="349265" y="80785"/>
                    </a:lnTo>
                    <a:lnTo>
                      <a:pt x="354601" y="89770"/>
                    </a:lnTo>
                    <a:lnTo>
                      <a:pt x="361019" y="87217"/>
                    </a:lnTo>
                    <a:lnTo>
                      <a:pt x="373830" y="89459"/>
                    </a:lnTo>
                    <a:lnTo>
                      <a:pt x="372502" y="85935"/>
                    </a:lnTo>
                    <a:lnTo>
                      <a:pt x="364377" y="84703"/>
                    </a:lnTo>
                    <a:lnTo>
                      <a:pt x="357877" y="79972"/>
                    </a:lnTo>
                    <a:lnTo>
                      <a:pt x="369470" y="76695"/>
                    </a:lnTo>
                    <a:lnTo>
                      <a:pt x="378786" y="78264"/>
                    </a:lnTo>
                    <a:lnTo>
                      <a:pt x="390377" y="86157"/>
                    </a:lnTo>
                    <a:lnTo>
                      <a:pt x="402402" y="85179"/>
                    </a:lnTo>
                    <a:lnTo>
                      <a:pt x="411448" y="80277"/>
                    </a:lnTo>
                    <a:lnTo>
                      <a:pt x="421984" y="70790"/>
                    </a:lnTo>
                    <a:lnTo>
                      <a:pt x="429242" y="57410"/>
                    </a:lnTo>
                    <a:lnTo>
                      <a:pt x="422363" y="44399"/>
                    </a:lnTo>
                    <a:lnTo>
                      <a:pt x="428565" y="26683"/>
                    </a:lnTo>
                    <a:lnTo>
                      <a:pt x="438776" y="27775"/>
                    </a:lnTo>
                    <a:lnTo>
                      <a:pt x="446548" y="22714"/>
                    </a:lnTo>
                    <a:lnTo>
                      <a:pt x="452777" y="4331"/>
                    </a:lnTo>
                    <a:lnTo>
                      <a:pt x="470896" y="0"/>
                    </a:lnTo>
                    <a:lnTo>
                      <a:pt x="470788" y="14319"/>
                    </a:lnTo>
                    <a:lnTo>
                      <a:pt x="474553" y="16866"/>
                    </a:lnTo>
                    <a:lnTo>
                      <a:pt x="490423" y="37910"/>
                    </a:lnTo>
                    <a:lnTo>
                      <a:pt x="496219" y="43948"/>
                    </a:lnTo>
                    <a:lnTo>
                      <a:pt x="516559" y="45072"/>
                    </a:lnTo>
                    <a:lnTo>
                      <a:pt x="525333" y="49600"/>
                    </a:lnTo>
                    <a:lnTo>
                      <a:pt x="534027" y="57468"/>
                    </a:lnTo>
                    <a:lnTo>
                      <a:pt x="532051" y="49155"/>
                    </a:lnTo>
                    <a:lnTo>
                      <a:pt x="547786" y="54585"/>
                    </a:lnTo>
                    <a:lnTo>
                      <a:pt x="556805" y="50724"/>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7" name="任意多边形: 形状 116"/>
              <p:cNvSpPr/>
              <p:nvPr/>
            </p:nvSpPr>
            <p:spPr>
              <a:xfrm>
                <a:off x="4446618" y="4186077"/>
                <a:ext cx="1934312" cy="1300667"/>
              </a:xfrm>
              <a:custGeom>
                <a:avLst/>
                <a:gdLst>
                  <a:gd name="connsiteX0" fmla="*/ 815177 w 1073907"/>
                  <a:gd name="connsiteY0" fmla="*/ 136900 h 722115"/>
                  <a:gd name="connsiteX1" fmla="*/ 824035 w 1073907"/>
                  <a:gd name="connsiteY1" fmla="*/ 143897 h 722115"/>
                  <a:gd name="connsiteX2" fmla="*/ 833732 w 1073907"/>
                  <a:gd name="connsiteY2" fmla="*/ 145809 h 722115"/>
                  <a:gd name="connsiteX3" fmla="*/ 843072 w 1073907"/>
                  <a:gd name="connsiteY3" fmla="*/ 152330 h 722115"/>
                  <a:gd name="connsiteX4" fmla="*/ 846216 w 1073907"/>
                  <a:gd name="connsiteY4" fmla="*/ 161696 h 722115"/>
                  <a:gd name="connsiteX5" fmla="*/ 853664 w 1073907"/>
                  <a:gd name="connsiteY5" fmla="*/ 166897 h 722115"/>
                  <a:gd name="connsiteX6" fmla="*/ 855455 w 1073907"/>
                  <a:gd name="connsiteY6" fmla="*/ 160712 h 722115"/>
                  <a:gd name="connsiteX7" fmla="*/ 860624 w 1073907"/>
                  <a:gd name="connsiteY7" fmla="*/ 164929 h 722115"/>
                  <a:gd name="connsiteX8" fmla="*/ 858649 w 1073907"/>
                  <a:gd name="connsiteY8" fmla="*/ 169761 h 722115"/>
                  <a:gd name="connsiteX9" fmla="*/ 860433 w 1073907"/>
                  <a:gd name="connsiteY9" fmla="*/ 188011 h 722115"/>
                  <a:gd name="connsiteX10" fmla="*/ 856020 w 1073907"/>
                  <a:gd name="connsiteY10" fmla="*/ 187928 h 722115"/>
                  <a:gd name="connsiteX11" fmla="*/ 854261 w 1073907"/>
                  <a:gd name="connsiteY11" fmla="*/ 196228 h 722115"/>
                  <a:gd name="connsiteX12" fmla="*/ 857239 w 1073907"/>
                  <a:gd name="connsiteY12" fmla="*/ 210572 h 722115"/>
                  <a:gd name="connsiteX13" fmla="*/ 855264 w 1073907"/>
                  <a:gd name="connsiteY13" fmla="*/ 224320 h 722115"/>
                  <a:gd name="connsiteX14" fmla="*/ 863443 w 1073907"/>
                  <a:gd name="connsiteY14" fmla="*/ 237096 h 722115"/>
                  <a:gd name="connsiteX15" fmla="*/ 863005 w 1073907"/>
                  <a:gd name="connsiteY15" fmla="*/ 243732 h 722115"/>
                  <a:gd name="connsiteX16" fmla="*/ 866936 w 1073907"/>
                  <a:gd name="connsiteY16" fmla="*/ 248094 h 722115"/>
                  <a:gd name="connsiteX17" fmla="*/ 875680 w 1073907"/>
                  <a:gd name="connsiteY17" fmla="*/ 240836 h 722115"/>
                  <a:gd name="connsiteX18" fmla="*/ 882995 w 1073907"/>
                  <a:gd name="connsiteY18" fmla="*/ 241598 h 722115"/>
                  <a:gd name="connsiteX19" fmla="*/ 882157 w 1073907"/>
                  <a:gd name="connsiteY19" fmla="*/ 235915 h 722115"/>
                  <a:gd name="connsiteX20" fmla="*/ 899543 w 1073907"/>
                  <a:gd name="connsiteY20" fmla="*/ 234112 h 722115"/>
                  <a:gd name="connsiteX21" fmla="*/ 900788 w 1073907"/>
                  <a:gd name="connsiteY21" fmla="*/ 242411 h 722115"/>
                  <a:gd name="connsiteX22" fmla="*/ 906369 w 1073907"/>
                  <a:gd name="connsiteY22" fmla="*/ 241541 h 722115"/>
                  <a:gd name="connsiteX23" fmla="*/ 914713 w 1073907"/>
                  <a:gd name="connsiteY23" fmla="*/ 245396 h 722115"/>
                  <a:gd name="connsiteX24" fmla="*/ 916091 w 1073907"/>
                  <a:gd name="connsiteY24" fmla="*/ 253162 h 722115"/>
                  <a:gd name="connsiteX25" fmla="*/ 909481 w 1073907"/>
                  <a:gd name="connsiteY25" fmla="*/ 252431 h 722115"/>
                  <a:gd name="connsiteX26" fmla="*/ 905448 w 1073907"/>
                  <a:gd name="connsiteY26" fmla="*/ 256394 h 722115"/>
                  <a:gd name="connsiteX27" fmla="*/ 901740 w 1073907"/>
                  <a:gd name="connsiteY27" fmla="*/ 252431 h 722115"/>
                  <a:gd name="connsiteX28" fmla="*/ 896565 w 1073907"/>
                  <a:gd name="connsiteY28" fmla="*/ 262249 h 722115"/>
                  <a:gd name="connsiteX29" fmla="*/ 901708 w 1073907"/>
                  <a:gd name="connsiteY29" fmla="*/ 282511 h 722115"/>
                  <a:gd name="connsiteX30" fmla="*/ 910782 w 1073907"/>
                  <a:gd name="connsiteY30" fmla="*/ 281159 h 722115"/>
                  <a:gd name="connsiteX31" fmla="*/ 917202 w 1073907"/>
                  <a:gd name="connsiteY31" fmla="*/ 274377 h 722115"/>
                  <a:gd name="connsiteX32" fmla="*/ 930175 w 1073907"/>
                  <a:gd name="connsiteY32" fmla="*/ 277755 h 722115"/>
                  <a:gd name="connsiteX33" fmla="*/ 939383 w 1073907"/>
                  <a:gd name="connsiteY33" fmla="*/ 273983 h 722115"/>
                  <a:gd name="connsiteX34" fmla="*/ 951518 w 1073907"/>
                  <a:gd name="connsiteY34" fmla="*/ 272377 h 722115"/>
                  <a:gd name="connsiteX35" fmla="*/ 959531 w 1073907"/>
                  <a:gd name="connsiteY35" fmla="*/ 259353 h 722115"/>
                  <a:gd name="connsiteX36" fmla="*/ 964192 w 1073907"/>
                  <a:gd name="connsiteY36" fmla="*/ 243395 h 722115"/>
                  <a:gd name="connsiteX37" fmla="*/ 981388 w 1073907"/>
                  <a:gd name="connsiteY37" fmla="*/ 244380 h 722115"/>
                  <a:gd name="connsiteX38" fmla="*/ 981877 w 1073907"/>
                  <a:gd name="connsiteY38" fmla="*/ 250431 h 722115"/>
                  <a:gd name="connsiteX39" fmla="*/ 987891 w 1073907"/>
                  <a:gd name="connsiteY39" fmla="*/ 247701 h 722115"/>
                  <a:gd name="connsiteX40" fmla="*/ 996177 w 1073907"/>
                  <a:gd name="connsiteY40" fmla="*/ 249784 h 722115"/>
                  <a:gd name="connsiteX41" fmla="*/ 996228 w 1073907"/>
                  <a:gd name="connsiteY41" fmla="*/ 253384 h 722115"/>
                  <a:gd name="connsiteX42" fmla="*/ 1003924 w 1073907"/>
                  <a:gd name="connsiteY42" fmla="*/ 253975 h 722115"/>
                  <a:gd name="connsiteX43" fmla="*/ 1005817 w 1073907"/>
                  <a:gd name="connsiteY43" fmla="*/ 236506 h 722115"/>
                  <a:gd name="connsiteX44" fmla="*/ 1005817 w 1073907"/>
                  <a:gd name="connsiteY44" fmla="*/ 216840 h 722115"/>
                  <a:gd name="connsiteX45" fmla="*/ 1013862 w 1073907"/>
                  <a:gd name="connsiteY45" fmla="*/ 205283 h 722115"/>
                  <a:gd name="connsiteX46" fmla="*/ 1013024 w 1073907"/>
                  <a:gd name="connsiteY46" fmla="*/ 197574 h 722115"/>
                  <a:gd name="connsiteX47" fmla="*/ 1025127 w 1073907"/>
                  <a:gd name="connsiteY47" fmla="*/ 187058 h 722115"/>
                  <a:gd name="connsiteX48" fmla="*/ 1022149 w 1073907"/>
                  <a:gd name="connsiteY48" fmla="*/ 183483 h 722115"/>
                  <a:gd name="connsiteX49" fmla="*/ 1021717 w 1073907"/>
                  <a:gd name="connsiteY49" fmla="*/ 173584 h 722115"/>
                  <a:gd name="connsiteX50" fmla="*/ 1038671 w 1073907"/>
                  <a:gd name="connsiteY50" fmla="*/ 172999 h 722115"/>
                  <a:gd name="connsiteX51" fmla="*/ 1040081 w 1073907"/>
                  <a:gd name="connsiteY51" fmla="*/ 169285 h 722115"/>
                  <a:gd name="connsiteX52" fmla="*/ 1054731 w 1073907"/>
                  <a:gd name="connsiteY52" fmla="*/ 169850 h 722115"/>
                  <a:gd name="connsiteX53" fmla="*/ 1059118 w 1073907"/>
                  <a:gd name="connsiteY53" fmla="*/ 172828 h 722115"/>
                  <a:gd name="connsiteX54" fmla="*/ 1060795 w 1073907"/>
                  <a:gd name="connsiteY54" fmla="*/ 184188 h 722115"/>
                  <a:gd name="connsiteX55" fmla="*/ 1070301 w 1073907"/>
                  <a:gd name="connsiteY55" fmla="*/ 193300 h 722115"/>
                  <a:gd name="connsiteX56" fmla="*/ 1072847 w 1073907"/>
                  <a:gd name="connsiteY56" fmla="*/ 203765 h 722115"/>
                  <a:gd name="connsiteX57" fmla="*/ 1069380 w 1073907"/>
                  <a:gd name="connsiteY57" fmla="*/ 213779 h 722115"/>
                  <a:gd name="connsiteX58" fmla="*/ 1070142 w 1073907"/>
                  <a:gd name="connsiteY58" fmla="*/ 228232 h 722115"/>
                  <a:gd name="connsiteX59" fmla="*/ 1070250 w 1073907"/>
                  <a:gd name="connsiteY59" fmla="*/ 246437 h 722115"/>
                  <a:gd name="connsiteX60" fmla="*/ 1073063 w 1073907"/>
                  <a:gd name="connsiteY60" fmla="*/ 251612 h 722115"/>
                  <a:gd name="connsiteX61" fmla="*/ 1071387 w 1073907"/>
                  <a:gd name="connsiteY61" fmla="*/ 265036 h 722115"/>
                  <a:gd name="connsiteX62" fmla="*/ 1073908 w 1073907"/>
                  <a:gd name="connsiteY62" fmla="*/ 279724 h 722115"/>
                  <a:gd name="connsiteX63" fmla="*/ 1071387 w 1073907"/>
                  <a:gd name="connsiteY63" fmla="*/ 287604 h 722115"/>
                  <a:gd name="connsiteX64" fmla="*/ 1070625 w 1073907"/>
                  <a:gd name="connsiteY64" fmla="*/ 304159 h 722115"/>
                  <a:gd name="connsiteX65" fmla="*/ 1060338 w 1073907"/>
                  <a:gd name="connsiteY65" fmla="*/ 316992 h 722115"/>
                  <a:gd name="connsiteX66" fmla="*/ 1065614 w 1073907"/>
                  <a:gd name="connsiteY66" fmla="*/ 332562 h 722115"/>
                  <a:gd name="connsiteX67" fmla="*/ 1066186 w 1073907"/>
                  <a:gd name="connsiteY67" fmla="*/ 340531 h 722115"/>
                  <a:gd name="connsiteX68" fmla="*/ 1062694 w 1073907"/>
                  <a:gd name="connsiteY68" fmla="*/ 347345 h 722115"/>
                  <a:gd name="connsiteX69" fmla="*/ 1061747 w 1073907"/>
                  <a:gd name="connsiteY69" fmla="*/ 357118 h 722115"/>
                  <a:gd name="connsiteX70" fmla="*/ 1050857 w 1073907"/>
                  <a:gd name="connsiteY70" fmla="*/ 366719 h 722115"/>
                  <a:gd name="connsiteX71" fmla="*/ 1044793 w 1073907"/>
                  <a:gd name="connsiteY71" fmla="*/ 378523 h 722115"/>
                  <a:gd name="connsiteX72" fmla="*/ 1047904 w 1073907"/>
                  <a:gd name="connsiteY72" fmla="*/ 382327 h 722115"/>
                  <a:gd name="connsiteX73" fmla="*/ 1043491 w 1073907"/>
                  <a:gd name="connsiteY73" fmla="*/ 402126 h 722115"/>
                  <a:gd name="connsiteX74" fmla="*/ 1030924 w 1073907"/>
                  <a:gd name="connsiteY74" fmla="*/ 426136 h 722115"/>
                  <a:gd name="connsiteX75" fmla="*/ 1036639 w 1073907"/>
                  <a:gd name="connsiteY75" fmla="*/ 434530 h 722115"/>
                  <a:gd name="connsiteX76" fmla="*/ 1031058 w 1073907"/>
                  <a:gd name="connsiteY76" fmla="*/ 445071 h 722115"/>
                  <a:gd name="connsiteX77" fmla="*/ 1033414 w 1073907"/>
                  <a:gd name="connsiteY77" fmla="*/ 449834 h 722115"/>
                  <a:gd name="connsiteX78" fmla="*/ 1025425 w 1073907"/>
                  <a:gd name="connsiteY78" fmla="*/ 472548 h 722115"/>
                  <a:gd name="connsiteX79" fmla="*/ 1023476 w 1073907"/>
                  <a:gd name="connsiteY79" fmla="*/ 487267 h 722115"/>
                  <a:gd name="connsiteX80" fmla="*/ 1027864 w 1073907"/>
                  <a:gd name="connsiteY80" fmla="*/ 513239 h 722115"/>
                  <a:gd name="connsiteX81" fmla="*/ 1028677 w 1073907"/>
                  <a:gd name="connsiteY81" fmla="*/ 528917 h 722115"/>
                  <a:gd name="connsiteX82" fmla="*/ 1026835 w 1073907"/>
                  <a:gd name="connsiteY82" fmla="*/ 547611 h 722115"/>
                  <a:gd name="connsiteX83" fmla="*/ 1033388 w 1073907"/>
                  <a:gd name="connsiteY83" fmla="*/ 566401 h 722115"/>
                  <a:gd name="connsiteX84" fmla="*/ 1032683 w 1073907"/>
                  <a:gd name="connsiteY84" fmla="*/ 572072 h 722115"/>
                  <a:gd name="connsiteX85" fmla="*/ 1037205 w 1073907"/>
                  <a:gd name="connsiteY85" fmla="*/ 575431 h 722115"/>
                  <a:gd name="connsiteX86" fmla="*/ 1035909 w 1073907"/>
                  <a:gd name="connsiteY86" fmla="*/ 589083 h 722115"/>
                  <a:gd name="connsiteX87" fmla="*/ 1030842 w 1073907"/>
                  <a:gd name="connsiteY87" fmla="*/ 598005 h 722115"/>
                  <a:gd name="connsiteX88" fmla="*/ 1013919 w 1073907"/>
                  <a:gd name="connsiteY88" fmla="*/ 600062 h 722115"/>
                  <a:gd name="connsiteX89" fmla="*/ 1011506 w 1073907"/>
                  <a:gd name="connsiteY89" fmla="*/ 590582 h 722115"/>
                  <a:gd name="connsiteX90" fmla="*/ 1005651 w 1073907"/>
                  <a:gd name="connsiteY90" fmla="*/ 585134 h 722115"/>
                  <a:gd name="connsiteX91" fmla="*/ 998749 w 1073907"/>
                  <a:gd name="connsiteY91" fmla="*/ 585616 h 722115"/>
                  <a:gd name="connsiteX92" fmla="*/ 999346 w 1073907"/>
                  <a:gd name="connsiteY92" fmla="*/ 580618 h 722115"/>
                  <a:gd name="connsiteX93" fmla="*/ 991218 w 1073907"/>
                  <a:gd name="connsiteY93" fmla="*/ 583387 h 722115"/>
                  <a:gd name="connsiteX94" fmla="*/ 991466 w 1073907"/>
                  <a:gd name="connsiteY94" fmla="*/ 579914 h 722115"/>
                  <a:gd name="connsiteX95" fmla="*/ 983255 w 1073907"/>
                  <a:gd name="connsiteY95" fmla="*/ 577291 h 722115"/>
                  <a:gd name="connsiteX96" fmla="*/ 973724 w 1073907"/>
                  <a:gd name="connsiteY96" fmla="*/ 578847 h 722115"/>
                  <a:gd name="connsiteX97" fmla="*/ 973533 w 1073907"/>
                  <a:gd name="connsiteY97" fmla="*/ 585953 h 722115"/>
                  <a:gd name="connsiteX98" fmla="*/ 958776 w 1073907"/>
                  <a:gd name="connsiteY98" fmla="*/ 589991 h 722115"/>
                  <a:gd name="connsiteX99" fmla="*/ 940983 w 1073907"/>
                  <a:gd name="connsiteY99" fmla="*/ 590245 h 722115"/>
                  <a:gd name="connsiteX100" fmla="*/ 938164 w 1073907"/>
                  <a:gd name="connsiteY100" fmla="*/ 608076 h 722115"/>
                  <a:gd name="connsiteX101" fmla="*/ 924136 w 1073907"/>
                  <a:gd name="connsiteY101" fmla="*/ 611606 h 722115"/>
                  <a:gd name="connsiteX102" fmla="*/ 923673 w 1073907"/>
                  <a:gd name="connsiteY102" fmla="*/ 615328 h 722115"/>
                  <a:gd name="connsiteX103" fmla="*/ 913246 w 1073907"/>
                  <a:gd name="connsiteY103" fmla="*/ 617302 h 722115"/>
                  <a:gd name="connsiteX104" fmla="*/ 913164 w 1073907"/>
                  <a:gd name="connsiteY104" fmla="*/ 614343 h 722115"/>
                  <a:gd name="connsiteX105" fmla="*/ 901791 w 1073907"/>
                  <a:gd name="connsiteY105" fmla="*/ 612451 h 722115"/>
                  <a:gd name="connsiteX106" fmla="*/ 901708 w 1073907"/>
                  <a:gd name="connsiteY106" fmla="*/ 604914 h 722115"/>
                  <a:gd name="connsiteX107" fmla="*/ 895454 w 1073907"/>
                  <a:gd name="connsiteY107" fmla="*/ 606495 h 722115"/>
                  <a:gd name="connsiteX108" fmla="*/ 891771 w 1073907"/>
                  <a:gd name="connsiteY108" fmla="*/ 612254 h 722115"/>
                  <a:gd name="connsiteX109" fmla="*/ 882049 w 1073907"/>
                  <a:gd name="connsiteY109" fmla="*/ 611714 h 722115"/>
                  <a:gd name="connsiteX110" fmla="*/ 881426 w 1073907"/>
                  <a:gd name="connsiteY110" fmla="*/ 602069 h 722115"/>
                  <a:gd name="connsiteX111" fmla="*/ 875680 w 1073907"/>
                  <a:gd name="connsiteY111" fmla="*/ 596055 h 722115"/>
                  <a:gd name="connsiteX112" fmla="*/ 876524 w 1073907"/>
                  <a:gd name="connsiteY112" fmla="*/ 602799 h 722115"/>
                  <a:gd name="connsiteX113" fmla="*/ 872378 w 1073907"/>
                  <a:gd name="connsiteY113" fmla="*/ 604520 h 722115"/>
                  <a:gd name="connsiteX114" fmla="*/ 795219 w 1073907"/>
                  <a:gd name="connsiteY114" fmla="*/ 610051 h 722115"/>
                  <a:gd name="connsiteX115" fmla="*/ 787091 w 1073907"/>
                  <a:gd name="connsiteY115" fmla="*/ 609435 h 722115"/>
                  <a:gd name="connsiteX116" fmla="*/ 786957 w 1073907"/>
                  <a:gd name="connsiteY116" fmla="*/ 605453 h 722115"/>
                  <a:gd name="connsiteX117" fmla="*/ 776474 w 1073907"/>
                  <a:gd name="connsiteY117" fmla="*/ 603733 h 722115"/>
                  <a:gd name="connsiteX118" fmla="*/ 778372 w 1073907"/>
                  <a:gd name="connsiteY118" fmla="*/ 583355 h 722115"/>
                  <a:gd name="connsiteX119" fmla="*/ 771165 w 1073907"/>
                  <a:gd name="connsiteY119" fmla="*/ 585813 h 722115"/>
                  <a:gd name="connsiteX120" fmla="*/ 762580 w 1073907"/>
                  <a:gd name="connsiteY120" fmla="*/ 582200 h 722115"/>
                  <a:gd name="connsiteX121" fmla="*/ 762148 w 1073907"/>
                  <a:gd name="connsiteY121" fmla="*/ 590893 h 722115"/>
                  <a:gd name="connsiteX122" fmla="*/ 758116 w 1073907"/>
                  <a:gd name="connsiteY122" fmla="*/ 590918 h 722115"/>
                  <a:gd name="connsiteX123" fmla="*/ 754268 w 1073907"/>
                  <a:gd name="connsiteY123" fmla="*/ 600964 h 722115"/>
                  <a:gd name="connsiteX124" fmla="*/ 738183 w 1073907"/>
                  <a:gd name="connsiteY124" fmla="*/ 601193 h 722115"/>
                  <a:gd name="connsiteX125" fmla="*/ 740456 w 1073907"/>
                  <a:gd name="connsiteY125" fmla="*/ 590607 h 722115"/>
                  <a:gd name="connsiteX126" fmla="*/ 732386 w 1073907"/>
                  <a:gd name="connsiteY126" fmla="*/ 584968 h 722115"/>
                  <a:gd name="connsiteX127" fmla="*/ 732735 w 1073907"/>
                  <a:gd name="connsiteY127" fmla="*/ 572325 h 722115"/>
                  <a:gd name="connsiteX128" fmla="*/ 716485 w 1073907"/>
                  <a:gd name="connsiteY128" fmla="*/ 569055 h 722115"/>
                  <a:gd name="connsiteX129" fmla="*/ 714726 w 1073907"/>
                  <a:gd name="connsiteY129" fmla="*/ 577266 h 722115"/>
                  <a:gd name="connsiteX130" fmla="*/ 716110 w 1073907"/>
                  <a:gd name="connsiteY130" fmla="*/ 608501 h 722115"/>
                  <a:gd name="connsiteX131" fmla="*/ 711475 w 1073907"/>
                  <a:gd name="connsiteY131" fmla="*/ 611968 h 722115"/>
                  <a:gd name="connsiteX132" fmla="*/ 704134 w 1073907"/>
                  <a:gd name="connsiteY132" fmla="*/ 611689 h 722115"/>
                  <a:gd name="connsiteX133" fmla="*/ 702433 w 1073907"/>
                  <a:gd name="connsiteY133" fmla="*/ 622725 h 722115"/>
                  <a:gd name="connsiteX134" fmla="*/ 697016 w 1073907"/>
                  <a:gd name="connsiteY134" fmla="*/ 621170 h 722115"/>
                  <a:gd name="connsiteX135" fmla="*/ 689434 w 1073907"/>
                  <a:gd name="connsiteY135" fmla="*/ 629075 h 722115"/>
                  <a:gd name="connsiteX136" fmla="*/ 686100 w 1073907"/>
                  <a:gd name="connsiteY136" fmla="*/ 620154 h 722115"/>
                  <a:gd name="connsiteX137" fmla="*/ 680195 w 1073907"/>
                  <a:gd name="connsiteY137" fmla="*/ 619677 h 722115"/>
                  <a:gd name="connsiteX138" fmla="*/ 678544 w 1073907"/>
                  <a:gd name="connsiteY138" fmla="*/ 607708 h 722115"/>
                  <a:gd name="connsiteX139" fmla="*/ 670689 w 1073907"/>
                  <a:gd name="connsiteY139" fmla="*/ 605339 h 722115"/>
                  <a:gd name="connsiteX140" fmla="*/ 670822 w 1073907"/>
                  <a:gd name="connsiteY140" fmla="*/ 600653 h 722115"/>
                  <a:gd name="connsiteX141" fmla="*/ 664028 w 1073907"/>
                  <a:gd name="connsiteY141" fmla="*/ 600513 h 722115"/>
                  <a:gd name="connsiteX142" fmla="*/ 664244 w 1073907"/>
                  <a:gd name="connsiteY142" fmla="*/ 593204 h 722115"/>
                  <a:gd name="connsiteX143" fmla="*/ 660180 w 1073907"/>
                  <a:gd name="connsiteY143" fmla="*/ 593007 h 722115"/>
                  <a:gd name="connsiteX144" fmla="*/ 659151 w 1073907"/>
                  <a:gd name="connsiteY144" fmla="*/ 582200 h 722115"/>
                  <a:gd name="connsiteX145" fmla="*/ 653734 w 1073907"/>
                  <a:gd name="connsiteY145" fmla="*/ 578987 h 722115"/>
                  <a:gd name="connsiteX146" fmla="*/ 654033 w 1073907"/>
                  <a:gd name="connsiteY146" fmla="*/ 573030 h 722115"/>
                  <a:gd name="connsiteX147" fmla="*/ 646210 w 1073907"/>
                  <a:gd name="connsiteY147" fmla="*/ 572243 h 722115"/>
                  <a:gd name="connsiteX148" fmla="*/ 645664 w 1073907"/>
                  <a:gd name="connsiteY148" fmla="*/ 566287 h 722115"/>
                  <a:gd name="connsiteX149" fmla="*/ 631067 w 1073907"/>
                  <a:gd name="connsiteY149" fmla="*/ 563073 h 722115"/>
                  <a:gd name="connsiteX150" fmla="*/ 628087 w 1073907"/>
                  <a:gd name="connsiteY150" fmla="*/ 560165 h 722115"/>
                  <a:gd name="connsiteX151" fmla="*/ 623701 w 1073907"/>
                  <a:gd name="connsiteY151" fmla="*/ 578847 h 722115"/>
                  <a:gd name="connsiteX152" fmla="*/ 627411 w 1073907"/>
                  <a:gd name="connsiteY152" fmla="*/ 581838 h 722115"/>
                  <a:gd name="connsiteX153" fmla="*/ 626219 w 1073907"/>
                  <a:gd name="connsiteY153" fmla="*/ 589197 h 722115"/>
                  <a:gd name="connsiteX154" fmla="*/ 635104 w 1073907"/>
                  <a:gd name="connsiteY154" fmla="*/ 591033 h 722115"/>
                  <a:gd name="connsiteX155" fmla="*/ 630147 w 1073907"/>
                  <a:gd name="connsiteY155" fmla="*/ 606184 h 722115"/>
                  <a:gd name="connsiteX156" fmla="*/ 631419 w 1073907"/>
                  <a:gd name="connsiteY156" fmla="*/ 608501 h 722115"/>
                  <a:gd name="connsiteX157" fmla="*/ 625081 w 1073907"/>
                  <a:gd name="connsiteY157" fmla="*/ 618801 h 722115"/>
                  <a:gd name="connsiteX158" fmla="*/ 609726 w 1073907"/>
                  <a:gd name="connsiteY158" fmla="*/ 613556 h 722115"/>
                  <a:gd name="connsiteX159" fmla="*/ 601980 w 1073907"/>
                  <a:gd name="connsiteY159" fmla="*/ 617080 h 722115"/>
                  <a:gd name="connsiteX160" fmla="*/ 606367 w 1073907"/>
                  <a:gd name="connsiteY160" fmla="*/ 627437 h 722115"/>
                  <a:gd name="connsiteX161" fmla="*/ 605906 w 1073907"/>
                  <a:gd name="connsiteY161" fmla="*/ 637203 h 722115"/>
                  <a:gd name="connsiteX162" fmla="*/ 600327 w 1073907"/>
                  <a:gd name="connsiteY162" fmla="*/ 638251 h 722115"/>
                  <a:gd name="connsiteX163" fmla="*/ 598947 w 1073907"/>
                  <a:gd name="connsiteY163" fmla="*/ 646805 h 722115"/>
                  <a:gd name="connsiteX164" fmla="*/ 593638 w 1073907"/>
                  <a:gd name="connsiteY164" fmla="*/ 646043 h 722115"/>
                  <a:gd name="connsiteX165" fmla="*/ 592826 w 1073907"/>
                  <a:gd name="connsiteY165" fmla="*/ 651205 h 722115"/>
                  <a:gd name="connsiteX166" fmla="*/ 580313 w 1073907"/>
                  <a:gd name="connsiteY166" fmla="*/ 649967 h 722115"/>
                  <a:gd name="connsiteX167" fmla="*/ 579040 w 1073907"/>
                  <a:gd name="connsiteY167" fmla="*/ 654679 h 722115"/>
                  <a:gd name="connsiteX168" fmla="*/ 571321 w 1073907"/>
                  <a:gd name="connsiteY168" fmla="*/ 654228 h 722115"/>
                  <a:gd name="connsiteX169" fmla="*/ 570915 w 1073907"/>
                  <a:gd name="connsiteY169" fmla="*/ 648214 h 722115"/>
                  <a:gd name="connsiteX170" fmla="*/ 565715 w 1073907"/>
                  <a:gd name="connsiteY170" fmla="*/ 650443 h 722115"/>
                  <a:gd name="connsiteX171" fmla="*/ 557239 w 1073907"/>
                  <a:gd name="connsiteY171" fmla="*/ 639318 h 722115"/>
                  <a:gd name="connsiteX172" fmla="*/ 551903 w 1073907"/>
                  <a:gd name="connsiteY172" fmla="*/ 647173 h 722115"/>
                  <a:gd name="connsiteX173" fmla="*/ 546974 w 1073907"/>
                  <a:gd name="connsiteY173" fmla="*/ 647452 h 722115"/>
                  <a:gd name="connsiteX174" fmla="*/ 544996 w 1073907"/>
                  <a:gd name="connsiteY174" fmla="*/ 659536 h 722115"/>
                  <a:gd name="connsiteX175" fmla="*/ 539987 w 1073907"/>
                  <a:gd name="connsiteY175" fmla="*/ 662502 h 722115"/>
                  <a:gd name="connsiteX176" fmla="*/ 522545 w 1073907"/>
                  <a:gd name="connsiteY176" fmla="*/ 662953 h 722115"/>
                  <a:gd name="connsiteX177" fmla="*/ 522165 w 1073907"/>
                  <a:gd name="connsiteY177" fmla="*/ 673062 h 722115"/>
                  <a:gd name="connsiteX178" fmla="*/ 516884 w 1073907"/>
                  <a:gd name="connsiteY178" fmla="*/ 675208 h 722115"/>
                  <a:gd name="connsiteX179" fmla="*/ 514853 w 1073907"/>
                  <a:gd name="connsiteY179" fmla="*/ 681558 h 722115"/>
                  <a:gd name="connsiteX180" fmla="*/ 510276 w 1073907"/>
                  <a:gd name="connsiteY180" fmla="*/ 681164 h 722115"/>
                  <a:gd name="connsiteX181" fmla="*/ 511034 w 1073907"/>
                  <a:gd name="connsiteY181" fmla="*/ 691248 h 722115"/>
                  <a:gd name="connsiteX182" fmla="*/ 516613 w 1073907"/>
                  <a:gd name="connsiteY182" fmla="*/ 695592 h 722115"/>
                  <a:gd name="connsiteX183" fmla="*/ 517047 w 1073907"/>
                  <a:gd name="connsiteY183" fmla="*/ 701866 h 722115"/>
                  <a:gd name="connsiteX184" fmla="*/ 510979 w 1073907"/>
                  <a:gd name="connsiteY184" fmla="*/ 702291 h 722115"/>
                  <a:gd name="connsiteX185" fmla="*/ 514067 w 1073907"/>
                  <a:gd name="connsiteY185" fmla="*/ 709854 h 722115"/>
                  <a:gd name="connsiteX186" fmla="*/ 523574 w 1073907"/>
                  <a:gd name="connsiteY186" fmla="*/ 712032 h 722115"/>
                  <a:gd name="connsiteX187" fmla="*/ 522545 w 1073907"/>
                  <a:gd name="connsiteY187" fmla="*/ 722116 h 722115"/>
                  <a:gd name="connsiteX188" fmla="*/ 513173 w 1073907"/>
                  <a:gd name="connsiteY188" fmla="*/ 717880 h 722115"/>
                  <a:gd name="connsiteX189" fmla="*/ 475907 w 1073907"/>
                  <a:gd name="connsiteY189" fmla="*/ 715734 h 722115"/>
                  <a:gd name="connsiteX190" fmla="*/ 465967 w 1073907"/>
                  <a:gd name="connsiteY190" fmla="*/ 716413 h 722115"/>
                  <a:gd name="connsiteX191" fmla="*/ 456787 w 1073907"/>
                  <a:gd name="connsiteY191" fmla="*/ 710393 h 722115"/>
                  <a:gd name="connsiteX192" fmla="*/ 454999 w 1073907"/>
                  <a:gd name="connsiteY192" fmla="*/ 712311 h 722115"/>
                  <a:gd name="connsiteX193" fmla="*/ 443191 w 1073907"/>
                  <a:gd name="connsiteY193" fmla="*/ 706895 h 722115"/>
                  <a:gd name="connsiteX194" fmla="*/ 447606 w 1073907"/>
                  <a:gd name="connsiteY194" fmla="*/ 715340 h 722115"/>
                  <a:gd name="connsiteX195" fmla="*/ 444896 w 1073907"/>
                  <a:gd name="connsiteY195" fmla="*/ 718953 h 722115"/>
                  <a:gd name="connsiteX196" fmla="*/ 440483 w 1073907"/>
                  <a:gd name="connsiteY196" fmla="*/ 708641 h 722115"/>
                  <a:gd name="connsiteX197" fmla="*/ 432871 w 1073907"/>
                  <a:gd name="connsiteY197" fmla="*/ 710254 h 722115"/>
                  <a:gd name="connsiteX198" fmla="*/ 423880 w 1073907"/>
                  <a:gd name="connsiteY198" fmla="*/ 707599 h 722115"/>
                  <a:gd name="connsiteX199" fmla="*/ 412776 w 1073907"/>
                  <a:gd name="connsiteY199" fmla="*/ 688054 h 722115"/>
                  <a:gd name="connsiteX200" fmla="*/ 409607 w 1073907"/>
                  <a:gd name="connsiteY200" fmla="*/ 671620 h 722115"/>
                  <a:gd name="connsiteX201" fmla="*/ 406114 w 1073907"/>
                  <a:gd name="connsiteY201" fmla="*/ 666394 h 722115"/>
                  <a:gd name="connsiteX202" fmla="*/ 406547 w 1073907"/>
                  <a:gd name="connsiteY202" fmla="*/ 655949 h 722115"/>
                  <a:gd name="connsiteX203" fmla="*/ 390540 w 1073907"/>
                  <a:gd name="connsiteY203" fmla="*/ 651148 h 722115"/>
                  <a:gd name="connsiteX204" fmla="*/ 390784 w 1073907"/>
                  <a:gd name="connsiteY204" fmla="*/ 658463 h 722115"/>
                  <a:gd name="connsiteX205" fmla="*/ 383851 w 1073907"/>
                  <a:gd name="connsiteY205" fmla="*/ 659168 h 722115"/>
                  <a:gd name="connsiteX206" fmla="*/ 382064 w 1073907"/>
                  <a:gd name="connsiteY206" fmla="*/ 639743 h 722115"/>
                  <a:gd name="connsiteX207" fmla="*/ 378029 w 1073907"/>
                  <a:gd name="connsiteY207" fmla="*/ 629977 h 722115"/>
                  <a:gd name="connsiteX208" fmla="*/ 369037 w 1073907"/>
                  <a:gd name="connsiteY208" fmla="*/ 625462 h 722115"/>
                  <a:gd name="connsiteX209" fmla="*/ 354223 w 1073907"/>
                  <a:gd name="connsiteY209" fmla="*/ 625068 h 722115"/>
                  <a:gd name="connsiteX210" fmla="*/ 345610 w 1073907"/>
                  <a:gd name="connsiteY210" fmla="*/ 620693 h 722115"/>
                  <a:gd name="connsiteX211" fmla="*/ 348616 w 1073907"/>
                  <a:gd name="connsiteY211" fmla="*/ 614426 h 722115"/>
                  <a:gd name="connsiteX212" fmla="*/ 354060 w 1073907"/>
                  <a:gd name="connsiteY212" fmla="*/ 612394 h 722115"/>
                  <a:gd name="connsiteX213" fmla="*/ 353165 w 1073907"/>
                  <a:gd name="connsiteY213" fmla="*/ 597440 h 722115"/>
                  <a:gd name="connsiteX214" fmla="*/ 347370 w 1073907"/>
                  <a:gd name="connsiteY214" fmla="*/ 595573 h 722115"/>
                  <a:gd name="connsiteX215" fmla="*/ 348400 w 1073907"/>
                  <a:gd name="connsiteY215" fmla="*/ 582708 h 722115"/>
                  <a:gd name="connsiteX216" fmla="*/ 341980 w 1073907"/>
                  <a:gd name="connsiteY216" fmla="*/ 573792 h 722115"/>
                  <a:gd name="connsiteX217" fmla="*/ 342007 w 1073907"/>
                  <a:gd name="connsiteY217" fmla="*/ 563270 h 722115"/>
                  <a:gd name="connsiteX218" fmla="*/ 336862 w 1073907"/>
                  <a:gd name="connsiteY218" fmla="*/ 555257 h 722115"/>
                  <a:gd name="connsiteX219" fmla="*/ 321261 w 1073907"/>
                  <a:gd name="connsiteY219" fmla="*/ 546881 h 722115"/>
                  <a:gd name="connsiteX220" fmla="*/ 313760 w 1073907"/>
                  <a:gd name="connsiteY220" fmla="*/ 535261 h 722115"/>
                  <a:gd name="connsiteX221" fmla="*/ 313894 w 1073907"/>
                  <a:gd name="connsiteY221" fmla="*/ 544963 h 722115"/>
                  <a:gd name="connsiteX222" fmla="*/ 310943 w 1073907"/>
                  <a:gd name="connsiteY222" fmla="*/ 552412 h 722115"/>
                  <a:gd name="connsiteX223" fmla="*/ 300542 w 1073907"/>
                  <a:gd name="connsiteY223" fmla="*/ 561467 h 722115"/>
                  <a:gd name="connsiteX224" fmla="*/ 291471 w 1073907"/>
                  <a:gd name="connsiteY224" fmla="*/ 559886 h 722115"/>
                  <a:gd name="connsiteX225" fmla="*/ 282804 w 1073907"/>
                  <a:gd name="connsiteY225" fmla="*/ 563442 h 722115"/>
                  <a:gd name="connsiteX226" fmla="*/ 280231 w 1073907"/>
                  <a:gd name="connsiteY226" fmla="*/ 555854 h 722115"/>
                  <a:gd name="connsiteX227" fmla="*/ 271293 w 1073907"/>
                  <a:gd name="connsiteY227" fmla="*/ 554920 h 722115"/>
                  <a:gd name="connsiteX228" fmla="*/ 268531 w 1073907"/>
                  <a:gd name="connsiteY228" fmla="*/ 565582 h 722115"/>
                  <a:gd name="connsiteX229" fmla="*/ 259973 w 1073907"/>
                  <a:gd name="connsiteY229" fmla="*/ 562648 h 722115"/>
                  <a:gd name="connsiteX230" fmla="*/ 250249 w 1073907"/>
                  <a:gd name="connsiteY230" fmla="*/ 554584 h 722115"/>
                  <a:gd name="connsiteX231" fmla="*/ 242558 w 1073907"/>
                  <a:gd name="connsiteY231" fmla="*/ 559657 h 722115"/>
                  <a:gd name="connsiteX232" fmla="*/ 233214 w 1073907"/>
                  <a:gd name="connsiteY232" fmla="*/ 561549 h 722115"/>
                  <a:gd name="connsiteX233" fmla="*/ 226090 w 1073907"/>
                  <a:gd name="connsiteY233" fmla="*/ 560108 h 722115"/>
                  <a:gd name="connsiteX234" fmla="*/ 224710 w 1073907"/>
                  <a:gd name="connsiteY234" fmla="*/ 565467 h 722115"/>
                  <a:gd name="connsiteX235" fmla="*/ 216585 w 1073907"/>
                  <a:gd name="connsiteY235" fmla="*/ 567392 h 722115"/>
                  <a:gd name="connsiteX236" fmla="*/ 208379 w 1073907"/>
                  <a:gd name="connsiteY236" fmla="*/ 579888 h 722115"/>
                  <a:gd name="connsiteX237" fmla="*/ 189935 w 1073907"/>
                  <a:gd name="connsiteY237" fmla="*/ 576161 h 722115"/>
                  <a:gd name="connsiteX238" fmla="*/ 192535 w 1073907"/>
                  <a:gd name="connsiteY238" fmla="*/ 567557 h 722115"/>
                  <a:gd name="connsiteX239" fmla="*/ 183977 w 1073907"/>
                  <a:gd name="connsiteY239" fmla="*/ 562254 h 722115"/>
                  <a:gd name="connsiteX240" fmla="*/ 180483 w 1073907"/>
                  <a:gd name="connsiteY240" fmla="*/ 551904 h 722115"/>
                  <a:gd name="connsiteX241" fmla="*/ 167456 w 1073907"/>
                  <a:gd name="connsiteY241" fmla="*/ 545357 h 722115"/>
                  <a:gd name="connsiteX242" fmla="*/ 164043 w 1073907"/>
                  <a:gd name="connsiteY242" fmla="*/ 537318 h 722115"/>
                  <a:gd name="connsiteX243" fmla="*/ 156406 w 1073907"/>
                  <a:gd name="connsiteY243" fmla="*/ 529228 h 722115"/>
                  <a:gd name="connsiteX244" fmla="*/ 147523 w 1073907"/>
                  <a:gd name="connsiteY244" fmla="*/ 533483 h 722115"/>
                  <a:gd name="connsiteX245" fmla="*/ 139939 w 1073907"/>
                  <a:gd name="connsiteY245" fmla="*/ 541858 h 722115"/>
                  <a:gd name="connsiteX246" fmla="*/ 140752 w 1073907"/>
                  <a:gd name="connsiteY246" fmla="*/ 546741 h 722115"/>
                  <a:gd name="connsiteX247" fmla="*/ 136472 w 1073907"/>
                  <a:gd name="connsiteY247" fmla="*/ 556641 h 722115"/>
                  <a:gd name="connsiteX248" fmla="*/ 128240 w 1073907"/>
                  <a:gd name="connsiteY248" fmla="*/ 563442 h 722115"/>
                  <a:gd name="connsiteX249" fmla="*/ 120575 w 1073907"/>
                  <a:gd name="connsiteY249" fmla="*/ 566515 h 722115"/>
                  <a:gd name="connsiteX250" fmla="*/ 121253 w 1073907"/>
                  <a:gd name="connsiteY250" fmla="*/ 573570 h 722115"/>
                  <a:gd name="connsiteX251" fmla="*/ 117515 w 1073907"/>
                  <a:gd name="connsiteY251" fmla="*/ 576809 h 722115"/>
                  <a:gd name="connsiteX252" fmla="*/ 112558 w 1073907"/>
                  <a:gd name="connsiteY252" fmla="*/ 552748 h 722115"/>
                  <a:gd name="connsiteX253" fmla="*/ 115456 w 1073907"/>
                  <a:gd name="connsiteY253" fmla="*/ 538277 h 722115"/>
                  <a:gd name="connsiteX254" fmla="*/ 127184 w 1073907"/>
                  <a:gd name="connsiteY254" fmla="*/ 526409 h 722115"/>
                  <a:gd name="connsiteX255" fmla="*/ 124963 w 1073907"/>
                  <a:gd name="connsiteY255" fmla="*/ 523075 h 722115"/>
                  <a:gd name="connsiteX256" fmla="*/ 123310 w 1073907"/>
                  <a:gd name="connsiteY256" fmla="*/ 503904 h 722115"/>
                  <a:gd name="connsiteX257" fmla="*/ 125938 w 1073907"/>
                  <a:gd name="connsiteY257" fmla="*/ 492595 h 722115"/>
                  <a:gd name="connsiteX258" fmla="*/ 117406 w 1073907"/>
                  <a:gd name="connsiteY258" fmla="*/ 490398 h 722115"/>
                  <a:gd name="connsiteX259" fmla="*/ 111745 w 1073907"/>
                  <a:gd name="connsiteY259" fmla="*/ 484956 h 722115"/>
                  <a:gd name="connsiteX260" fmla="*/ 105544 w 1073907"/>
                  <a:gd name="connsiteY260" fmla="*/ 471589 h 722115"/>
                  <a:gd name="connsiteX261" fmla="*/ 92679 w 1073907"/>
                  <a:gd name="connsiteY261" fmla="*/ 470859 h 722115"/>
                  <a:gd name="connsiteX262" fmla="*/ 89944 w 1073907"/>
                  <a:gd name="connsiteY262" fmla="*/ 476580 h 722115"/>
                  <a:gd name="connsiteX263" fmla="*/ 69036 w 1073907"/>
                  <a:gd name="connsiteY263" fmla="*/ 474694 h 722115"/>
                  <a:gd name="connsiteX264" fmla="*/ 68331 w 1073907"/>
                  <a:gd name="connsiteY264" fmla="*/ 467982 h 722115"/>
                  <a:gd name="connsiteX265" fmla="*/ 74317 w 1073907"/>
                  <a:gd name="connsiteY265" fmla="*/ 452768 h 722115"/>
                  <a:gd name="connsiteX266" fmla="*/ 85637 w 1073907"/>
                  <a:gd name="connsiteY266" fmla="*/ 442982 h 722115"/>
                  <a:gd name="connsiteX267" fmla="*/ 79679 w 1073907"/>
                  <a:gd name="connsiteY267" fmla="*/ 434924 h 722115"/>
                  <a:gd name="connsiteX268" fmla="*/ 83553 w 1073907"/>
                  <a:gd name="connsiteY268" fmla="*/ 426891 h 722115"/>
                  <a:gd name="connsiteX269" fmla="*/ 82334 w 1073907"/>
                  <a:gd name="connsiteY269" fmla="*/ 420668 h 722115"/>
                  <a:gd name="connsiteX270" fmla="*/ 89619 w 1073907"/>
                  <a:gd name="connsiteY270" fmla="*/ 412274 h 722115"/>
                  <a:gd name="connsiteX271" fmla="*/ 92192 w 1073907"/>
                  <a:gd name="connsiteY271" fmla="*/ 413677 h 722115"/>
                  <a:gd name="connsiteX272" fmla="*/ 96580 w 1073907"/>
                  <a:gd name="connsiteY272" fmla="*/ 403987 h 722115"/>
                  <a:gd name="connsiteX273" fmla="*/ 95902 w 1073907"/>
                  <a:gd name="connsiteY273" fmla="*/ 395510 h 722115"/>
                  <a:gd name="connsiteX274" fmla="*/ 87318 w 1073907"/>
                  <a:gd name="connsiteY274" fmla="*/ 385959 h 722115"/>
                  <a:gd name="connsiteX275" fmla="*/ 84230 w 1073907"/>
                  <a:gd name="connsiteY275" fmla="*/ 386493 h 722115"/>
                  <a:gd name="connsiteX276" fmla="*/ 88318 w 1073907"/>
                  <a:gd name="connsiteY276" fmla="*/ 375983 h 722115"/>
                  <a:gd name="connsiteX277" fmla="*/ 85501 w 1073907"/>
                  <a:gd name="connsiteY277" fmla="*/ 363512 h 722115"/>
                  <a:gd name="connsiteX278" fmla="*/ 82441 w 1073907"/>
                  <a:gd name="connsiteY278" fmla="*/ 331660 h 722115"/>
                  <a:gd name="connsiteX279" fmla="*/ 86640 w 1073907"/>
                  <a:gd name="connsiteY279" fmla="*/ 321805 h 722115"/>
                  <a:gd name="connsiteX280" fmla="*/ 73965 w 1073907"/>
                  <a:gd name="connsiteY280" fmla="*/ 315582 h 722115"/>
                  <a:gd name="connsiteX281" fmla="*/ 58744 w 1073907"/>
                  <a:gd name="connsiteY281" fmla="*/ 315728 h 722115"/>
                  <a:gd name="connsiteX282" fmla="*/ 53760 w 1073907"/>
                  <a:gd name="connsiteY282" fmla="*/ 319075 h 722115"/>
                  <a:gd name="connsiteX283" fmla="*/ 42115 w 1073907"/>
                  <a:gd name="connsiteY283" fmla="*/ 311359 h 722115"/>
                  <a:gd name="connsiteX284" fmla="*/ 18065 w 1073907"/>
                  <a:gd name="connsiteY284" fmla="*/ 297961 h 722115"/>
                  <a:gd name="connsiteX285" fmla="*/ 11917 w 1073907"/>
                  <a:gd name="connsiteY285" fmla="*/ 278657 h 722115"/>
                  <a:gd name="connsiteX286" fmla="*/ 13216 w 1073907"/>
                  <a:gd name="connsiteY286" fmla="*/ 268160 h 722115"/>
                  <a:gd name="connsiteX287" fmla="*/ 7394 w 1073907"/>
                  <a:gd name="connsiteY287" fmla="*/ 264471 h 722115"/>
                  <a:gd name="connsiteX288" fmla="*/ 2357 w 1073907"/>
                  <a:gd name="connsiteY288" fmla="*/ 268440 h 722115"/>
                  <a:gd name="connsiteX289" fmla="*/ 0 w 1073907"/>
                  <a:gd name="connsiteY289" fmla="*/ 262249 h 722115"/>
                  <a:gd name="connsiteX290" fmla="*/ 7719 w 1073907"/>
                  <a:gd name="connsiteY290" fmla="*/ 258115 h 722115"/>
                  <a:gd name="connsiteX291" fmla="*/ 11483 w 1073907"/>
                  <a:gd name="connsiteY291" fmla="*/ 246856 h 722115"/>
                  <a:gd name="connsiteX292" fmla="*/ 23536 w 1073907"/>
                  <a:gd name="connsiteY292" fmla="*/ 241033 h 722115"/>
                  <a:gd name="connsiteX293" fmla="*/ 35669 w 1073907"/>
                  <a:gd name="connsiteY293" fmla="*/ 247396 h 722115"/>
                  <a:gd name="connsiteX294" fmla="*/ 42169 w 1073907"/>
                  <a:gd name="connsiteY294" fmla="*/ 247085 h 722115"/>
                  <a:gd name="connsiteX295" fmla="*/ 65596 w 1073907"/>
                  <a:gd name="connsiteY295" fmla="*/ 230372 h 722115"/>
                  <a:gd name="connsiteX296" fmla="*/ 75157 w 1073907"/>
                  <a:gd name="connsiteY296" fmla="*/ 218529 h 722115"/>
                  <a:gd name="connsiteX297" fmla="*/ 86992 w 1073907"/>
                  <a:gd name="connsiteY297" fmla="*/ 223056 h 722115"/>
                  <a:gd name="connsiteX298" fmla="*/ 93410 w 1073907"/>
                  <a:gd name="connsiteY298" fmla="*/ 231635 h 722115"/>
                  <a:gd name="connsiteX299" fmla="*/ 108144 w 1073907"/>
                  <a:gd name="connsiteY299" fmla="*/ 243732 h 722115"/>
                  <a:gd name="connsiteX300" fmla="*/ 114752 w 1073907"/>
                  <a:gd name="connsiteY300" fmla="*/ 235775 h 722115"/>
                  <a:gd name="connsiteX301" fmla="*/ 143840 w 1073907"/>
                  <a:gd name="connsiteY301" fmla="*/ 229838 h 722115"/>
                  <a:gd name="connsiteX302" fmla="*/ 147928 w 1073907"/>
                  <a:gd name="connsiteY302" fmla="*/ 225304 h 722115"/>
                  <a:gd name="connsiteX303" fmla="*/ 167917 w 1073907"/>
                  <a:gd name="connsiteY303" fmla="*/ 223844 h 722115"/>
                  <a:gd name="connsiteX304" fmla="*/ 177531 w 1073907"/>
                  <a:gd name="connsiteY304" fmla="*/ 209836 h 722115"/>
                  <a:gd name="connsiteX305" fmla="*/ 183084 w 1073907"/>
                  <a:gd name="connsiteY305" fmla="*/ 208293 h 722115"/>
                  <a:gd name="connsiteX306" fmla="*/ 182811 w 1073907"/>
                  <a:gd name="connsiteY306" fmla="*/ 199345 h 722115"/>
                  <a:gd name="connsiteX307" fmla="*/ 186576 w 1073907"/>
                  <a:gd name="connsiteY307" fmla="*/ 193326 h 722115"/>
                  <a:gd name="connsiteX308" fmla="*/ 197058 w 1073907"/>
                  <a:gd name="connsiteY308" fmla="*/ 194596 h 722115"/>
                  <a:gd name="connsiteX309" fmla="*/ 209950 w 1073907"/>
                  <a:gd name="connsiteY309" fmla="*/ 192487 h 722115"/>
                  <a:gd name="connsiteX310" fmla="*/ 214934 w 1073907"/>
                  <a:gd name="connsiteY310" fmla="*/ 184245 h 722115"/>
                  <a:gd name="connsiteX311" fmla="*/ 222029 w 1073907"/>
                  <a:gd name="connsiteY311" fmla="*/ 179127 h 722115"/>
                  <a:gd name="connsiteX312" fmla="*/ 225495 w 1073907"/>
                  <a:gd name="connsiteY312" fmla="*/ 165913 h 722115"/>
                  <a:gd name="connsiteX313" fmla="*/ 232240 w 1073907"/>
                  <a:gd name="connsiteY313" fmla="*/ 156775 h 722115"/>
                  <a:gd name="connsiteX314" fmla="*/ 236193 w 1073907"/>
                  <a:gd name="connsiteY314" fmla="*/ 145637 h 722115"/>
                  <a:gd name="connsiteX315" fmla="*/ 243317 w 1073907"/>
                  <a:gd name="connsiteY315" fmla="*/ 140690 h 722115"/>
                  <a:gd name="connsiteX316" fmla="*/ 247568 w 1073907"/>
                  <a:gd name="connsiteY316" fmla="*/ 116884 h 722115"/>
                  <a:gd name="connsiteX317" fmla="*/ 254826 w 1073907"/>
                  <a:gd name="connsiteY317" fmla="*/ 106991 h 722115"/>
                  <a:gd name="connsiteX318" fmla="*/ 256289 w 1073907"/>
                  <a:gd name="connsiteY318" fmla="*/ 100641 h 722115"/>
                  <a:gd name="connsiteX319" fmla="*/ 266500 w 1073907"/>
                  <a:gd name="connsiteY319" fmla="*/ 91961 h 722115"/>
                  <a:gd name="connsiteX320" fmla="*/ 278200 w 1073907"/>
                  <a:gd name="connsiteY320" fmla="*/ 92691 h 722115"/>
                  <a:gd name="connsiteX321" fmla="*/ 284266 w 1073907"/>
                  <a:gd name="connsiteY321" fmla="*/ 85077 h 722115"/>
                  <a:gd name="connsiteX322" fmla="*/ 289656 w 1073907"/>
                  <a:gd name="connsiteY322" fmla="*/ 86030 h 722115"/>
                  <a:gd name="connsiteX323" fmla="*/ 297429 w 1073907"/>
                  <a:gd name="connsiteY323" fmla="*/ 73781 h 722115"/>
                  <a:gd name="connsiteX324" fmla="*/ 313841 w 1073907"/>
                  <a:gd name="connsiteY324" fmla="*/ 71393 h 722115"/>
                  <a:gd name="connsiteX325" fmla="*/ 318392 w 1073907"/>
                  <a:gd name="connsiteY325" fmla="*/ 67799 h 722115"/>
                  <a:gd name="connsiteX326" fmla="*/ 327572 w 1073907"/>
                  <a:gd name="connsiteY326" fmla="*/ 66783 h 722115"/>
                  <a:gd name="connsiteX327" fmla="*/ 333286 w 1073907"/>
                  <a:gd name="connsiteY327" fmla="*/ 55575 h 722115"/>
                  <a:gd name="connsiteX328" fmla="*/ 342007 w 1073907"/>
                  <a:gd name="connsiteY328" fmla="*/ 50152 h 722115"/>
                  <a:gd name="connsiteX329" fmla="*/ 345230 w 1073907"/>
                  <a:gd name="connsiteY329" fmla="*/ 44088 h 722115"/>
                  <a:gd name="connsiteX330" fmla="*/ 367764 w 1073907"/>
                  <a:gd name="connsiteY330" fmla="*/ 34735 h 722115"/>
                  <a:gd name="connsiteX331" fmla="*/ 381251 w 1073907"/>
                  <a:gd name="connsiteY331" fmla="*/ 35604 h 722115"/>
                  <a:gd name="connsiteX332" fmla="*/ 383878 w 1073907"/>
                  <a:gd name="connsiteY332" fmla="*/ 31788 h 722115"/>
                  <a:gd name="connsiteX333" fmla="*/ 396363 w 1073907"/>
                  <a:gd name="connsiteY333" fmla="*/ 29991 h 722115"/>
                  <a:gd name="connsiteX334" fmla="*/ 419194 w 1073907"/>
                  <a:gd name="connsiteY334" fmla="*/ 17323 h 722115"/>
                  <a:gd name="connsiteX335" fmla="*/ 420142 w 1073907"/>
                  <a:gd name="connsiteY335" fmla="*/ 13081 h 722115"/>
                  <a:gd name="connsiteX336" fmla="*/ 435500 w 1073907"/>
                  <a:gd name="connsiteY336" fmla="*/ 7328 h 722115"/>
                  <a:gd name="connsiteX337" fmla="*/ 445737 w 1073907"/>
                  <a:gd name="connsiteY337" fmla="*/ 0 h 722115"/>
                  <a:gd name="connsiteX338" fmla="*/ 452046 w 1073907"/>
                  <a:gd name="connsiteY338" fmla="*/ 8001 h 722115"/>
                  <a:gd name="connsiteX339" fmla="*/ 476124 w 1073907"/>
                  <a:gd name="connsiteY339" fmla="*/ 7550 h 722115"/>
                  <a:gd name="connsiteX340" fmla="*/ 481946 w 1073907"/>
                  <a:gd name="connsiteY340" fmla="*/ 5302 h 722115"/>
                  <a:gd name="connsiteX341" fmla="*/ 494243 w 1073907"/>
                  <a:gd name="connsiteY341" fmla="*/ 9627 h 722115"/>
                  <a:gd name="connsiteX342" fmla="*/ 499741 w 1073907"/>
                  <a:gd name="connsiteY342" fmla="*/ 19767 h 722115"/>
                  <a:gd name="connsiteX343" fmla="*/ 509734 w 1073907"/>
                  <a:gd name="connsiteY343" fmla="*/ 19488 h 722115"/>
                  <a:gd name="connsiteX344" fmla="*/ 520242 w 1073907"/>
                  <a:gd name="connsiteY344" fmla="*/ 25298 h 722115"/>
                  <a:gd name="connsiteX345" fmla="*/ 530859 w 1073907"/>
                  <a:gd name="connsiteY345" fmla="*/ 44285 h 722115"/>
                  <a:gd name="connsiteX346" fmla="*/ 535599 w 1073907"/>
                  <a:gd name="connsiteY346" fmla="*/ 42456 h 722115"/>
                  <a:gd name="connsiteX347" fmla="*/ 543995 w 1073907"/>
                  <a:gd name="connsiteY347" fmla="*/ 48666 h 722115"/>
                  <a:gd name="connsiteX348" fmla="*/ 564253 w 1073907"/>
                  <a:gd name="connsiteY348" fmla="*/ 41224 h 722115"/>
                  <a:gd name="connsiteX349" fmla="*/ 573867 w 1073907"/>
                  <a:gd name="connsiteY349" fmla="*/ 33947 h 722115"/>
                  <a:gd name="connsiteX350" fmla="*/ 580069 w 1073907"/>
                  <a:gd name="connsiteY350" fmla="*/ 22015 h 722115"/>
                  <a:gd name="connsiteX351" fmla="*/ 587491 w 1073907"/>
                  <a:gd name="connsiteY351" fmla="*/ 16002 h 722115"/>
                  <a:gd name="connsiteX352" fmla="*/ 602089 w 1073907"/>
                  <a:gd name="connsiteY352" fmla="*/ 13729 h 722115"/>
                  <a:gd name="connsiteX353" fmla="*/ 619991 w 1073907"/>
                  <a:gd name="connsiteY353" fmla="*/ 19348 h 722115"/>
                  <a:gd name="connsiteX354" fmla="*/ 650972 w 1073907"/>
                  <a:gd name="connsiteY354" fmla="*/ 18955 h 722115"/>
                  <a:gd name="connsiteX355" fmla="*/ 661348 w 1073907"/>
                  <a:gd name="connsiteY355" fmla="*/ 12916 h 722115"/>
                  <a:gd name="connsiteX356" fmla="*/ 668200 w 1073907"/>
                  <a:gd name="connsiteY356" fmla="*/ 13335 h 722115"/>
                  <a:gd name="connsiteX357" fmla="*/ 674073 w 1073907"/>
                  <a:gd name="connsiteY357" fmla="*/ 24625 h 722115"/>
                  <a:gd name="connsiteX358" fmla="*/ 673127 w 1073907"/>
                  <a:gd name="connsiteY358" fmla="*/ 40380 h 722115"/>
                  <a:gd name="connsiteX359" fmla="*/ 661266 w 1073907"/>
                  <a:gd name="connsiteY359" fmla="*/ 46615 h 722115"/>
                  <a:gd name="connsiteX360" fmla="*/ 643200 w 1073907"/>
                  <a:gd name="connsiteY360" fmla="*/ 70917 h 722115"/>
                  <a:gd name="connsiteX361" fmla="*/ 650432 w 1073907"/>
                  <a:gd name="connsiteY361" fmla="*/ 84684 h 722115"/>
                  <a:gd name="connsiteX362" fmla="*/ 679439 w 1073907"/>
                  <a:gd name="connsiteY362" fmla="*/ 93167 h 722115"/>
                  <a:gd name="connsiteX363" fmla="*/ 685015 w 1073907"/>
                  <a:gd name="connsiteY363" fmla="*/ 100927 h 722115"/>
                  <a:gd name="connsiteX364" fmla="*/ 694305 w 1073907"/>
                  <a:gd name="connsiteY364" fmla="*/ 99041 h 722115"/>
                  <a:gd name="connsiteX365" fmla="*/ 702731 w 1073907"/>
                  <a:gd name="connsiteY365" fmla="*/ 91821 h 722115"/>
                  <a:gd name="connsiteX366" fmla="*/ 703919 w 1073907"/>
                  <a:gd name="connsiteY366" fmla="*/ 99320 h 722115"/>
                  <a:gd name="connsiteX367" fmla="*/ 714047 w 1073907"/>
                  <a:gd name="connsiteY367" fmla="*/ 98393 h 722115"/>
                  <a:gd name="connsiteX368" fmla="*/ 713672 w 1073907"/>
                  <a:gd name="connsiteY368" fmla="*/ 94513 h 722115"/>
                  <a:gd name="connsiteX369" fmla="*/ 731681 w 1073907"/>
                  <a:gd name="connsiteY369" fmla="*/ 84430 h 722115"/>
                  <a:gd name="connsiteX370" fmla="*/ 740837 w 1073907"/>
                  <a:gd name="connsiteY370" fmla="*/ 86455 h 722115"/>
                  <a:gd name="connsiteX371" fmla="*/ 735173 w 1073907"/>
                  <a:gd name="connsiteY371" fmla="*/ 99943 h 722115"/>
                  <a:gd name="connsiteX372" fmla="*/ 727293 w 1073907"/>
                  <a:gd name="connsiteY372" fmla="*/ 104521 h 722115"/>
                  <a:gd name="connsiteX373" fmla="*/ 729084 w 1073907"/>
                  <a:gd name="connsiteY373" fmla="*/ 112922 h 722115"/>
                  <a:gd name="connsiteX374" fmla="*/ 724042 w 1073907"/>
                  <a:gd name="connsiteY374" fmla="*/ 131445 h 722115"/>
                  <a:gd name="connsiteX375" fmla="*/ 733116 w 1073907"/>
                  <a:gd name="connsiteY375" fmla="*/ 146793 h 722115"/>
                  <a:gd name="connsiteX376" fmla="*/ 754623 w 1073907"/>
                  <a:gd name="connsiteY376" fmla="*/ 130829 h 722115"/>
                  <a:gd name="connsiteX377" fmla="*/ 766021 w 1073907"/>
                  <a:gd name="connsiteY377" fmla="*/ 131248 h 722115"/>
                  <a:gd name="connsiteX378" fmla="*/ 768187 w 1073907"/>
                  <a:gd name="connsiteY378" fmla="*/ 144545 h 722115"/>
                  <a:gd name="connsiteX379" fmla="*/ 771629 w 1073907"/>
                  <a:gd name="connsiteY379" fmla="*/ 146037 h 722115"/>
                  <a:gd name="connsiteX380" fmla="*/ 783655 w 1073907"/>
                  <a:gd name="connsiteY380" fmla="*/ 141199 h 722115"/>
                  <a:gd name="connsiteX381" fmla="*/ 787256 w 1073907"/>
                  <a:gd name="connsiteY381" fmla="*/ 136982 h 722115"/>
                  <a:gd name="connsiteX382" fmla="*/ 798553 w 1073907"/>
                  <a:gd name="connsiteY382" fmla="*/ 138754 h 722115"/>
                  <a:gd name="connsiteX383" fmla="*/ 803747 w 1073907"/>
                  <a:gd name="connsiteY383" fmla="*/ 134537 h 722115"/>
                  <a:gd name="connsiteX384" fmla="*/ 815177 w 1073907"/>
                  <a:gd name="connsiteY384" fmla="*/ 136900 h 72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Lst>
                <a:rect l="l" t="t" r="r" b="b"/>
                <a:pathLst>
                  <a:path w="1073907" h="722115">
                    <a:moveTo>
                      <a:pt x="815177" y="136900"/>
                    </a:moveTo>
                    <a:lnTo>
                      <a:pt x="824035" y="143897"/>
                    </a:lnTo>
                    <a:lnTo>
                      <a:pt x="833732" y="145809"/>
                    </a:lnTo>
                    <a:lnTo>
                      <a:pt x="843072" y="152330"/>
                    </a:lnTo>
                    <a:lnTo>
                      <a:pt x="846216" y="161696"/>
                    </a:lnTo>
                    <a:lnTo>
                      <a:pt x="853664" y="166897"/>
                    </a:lnTo>
                    <a:lnTo>
                      <a:pt x="855455" y="160712"/>
                    </a:lnTo>
                    <a:lnTo>
                      <a:pt x="860624" y="164929"/>
                    </a:lnTo>
                    <a:lnTo>
                      <a:pt x="858649" y="169761"/>
                    </a:lnTo>
                    <a:lnTo>
                      <a:pt x="860433" y="188011"/>
                    </a:lnTo>
                    <a:lnTo>
                      <a:pt x="856020" y="187928"/>
                    </a:lnTo>
                    <a:lnTo>
                      <a:pt x="854261" y="196228"/>
                    </a:lnTo>
                    <a:lnTo>
                      <a:pt x="857239" y="210572"/>
                    </a:lnTo>
                    <a:lnTo>
                      <a:pt x="855264" y="224320"/>
                    </a:lnTo>
                    <a:lnTo>
                      <a:pt x="863443" y="237096"/>
                    </a:lnTo>
                    <a:lnTo>
                      <a:pt x="863005" y="243732"/>
                    </a:lnTo>
                    <a:lnTo>
                      <a:pt x="866936" y="248094"/>
                    </a:lnTo>
                    <a:lnTo>
                      <a:pt x="875680" y="240836"/>
                    </a:lnTo>
                    <a:lnTo>
                      <a:pt x="882995" y="241598"/>
                    </a:lnTo>
                    <a:lnTo>
                      <a:pt x="882157" y="235915"/>
                    </a:lnTo>
                    <a:lnTo>
                      <a:pt x="899543" y="234112"/>
                    </a:lnTo>
                    <a:lnTo>
                      <a:pt x="900788" y="242411"/>
                    </a:lnTo>
                    <a:lnTo>
                      <a:pt x="906369" y="241541"/>
                    </a:lnTo>
                    <a:lnTo>
                      <a:pt x="914713" y="245396"/>
                    </a:lnTo>
                    <a:lnTo>
                      <a:pt x="916091" y="253162"/>
                    </a:lnTo>
                    <a:lnTo>
                      <a:pt x="909481" y="252431"/>
                    </a:lnTo>
                    <a:lnTo>
                      <a:pt x="905448" y="256394"/>
                    </a:lnTo>
                    <a:lnTo>
                      <a:pt x="901740" y="252431"/>
                    </a:lnTo>
                    <a:lnTo>
                      <a:pt x="896565" y="262249"/>
                    </a:lnTo>
                    <a:lnTo>
                      <a:pt x="901708" y="282511"/>
                    </a:lnTo>
                    <a:lnTo>
                      <a:pt x="910782" y="281159"/>
                    </a:lnTo>
                    <a:lnTo>
                      <a:pt x="917202" y="274377"/>
                    </a:lnTo>
                    <a:lnTo>
                      <a:pt x="930175" y="277755"/>
                    </a:lnTo>
                    <a:lnTo>
                      <a:pt x="939383" y="273983"/>
                    </a:lnTo>
                    <a:lnTo>
                      <a:pt x="951518" y="272377"/>
                    </a:lnTo>
                    <a:lnTo>
                      <a:pt x="959531" y="259353"/>
                    </a:lnTo>
                    <a:lnTo>
                      <a:pt x="964192" y="243395"/>
                    </a:lnTo>
                    <a:lnTo>
                      <a:pt x="981388" y="244380"/>
                    </a:lnTo>
                    <a:lnTo>
                      <a:pt x="981877" y="250431"/>
                    </a:lnTo>
                    <a:lnTo>
                      <a:pt x="987891" y="247701"/>
                    </a:lnTo>
                    <a:lnTo>
                      <a:pt x="996177" y="249784"/>
                    </a:lnTo>
                    <a:lnTo>
                      <a:pt x="996228" y="253384"/>
                    </a:lnTo>
                    <a:lnTo>
                      <a:pt x="1003924" y="253975"/>
                    </a:lnTo>
                    <a:lnTo>
                      <a:pt x="1005817" y="236506"/>
                    </a:lnTo>
                    <a:lnTo>
                      <a:pt x="1005817" y="216840"/>
                    </a:lnTo>
                    <a:lnTo>
                      <a:pt x="1013862" y="205283"/>
                    </a:lnTo>
                    <a:lnTo>
                      <a:pt x="1013024" y="197574"/>
                    </a:lnTo>
                    <a:lnTo>
                      <a:pt x="1025127" y="187058"/>
                    </a:lnTo>
                    <a:lnTo>
                      <a:pt x="1022149" y="183483"/>
                    </a:lnTo>
                    <a:lnTo>
                      <a:pt x="1021717" y="173584"/>
                    </a:lnTo>
                    <a:lnTo>
                      <a:pt x="1038671" y="172999"/>
                    </a:lnTo>
                    <a:lnTo>
                      <a:pt x="1040081" y="169285"/>
                    </a:lnTo>
                    <a:lnTo>
                      <a:pt x="1054731" y="169850"/>
                    </a:lnTo>
                    <a:lnTo>
                      <a:pt x="1059118" y="172828"/>
                    </a:lnTo>
                    <a:lnTo>
                      <a:pt x="1060795" y="184188"/>
                    </a:lnTo>
                    <a:lnTo>
                      <a:pt x="1070301" y="193300"/>
                    </a:lnTo>
                    <a:lnTo>
                      <a:pt x="1072847" y="203765"/>
                    </a:lnTo>
                    <a:lnTo>
                      <a:pt x="1069380" y="213779"/>
                    </a:lnTo>
                    <a:lnTo>
                      <a:pt x="1070142" y="228232"/>
                    </a:lnTo>
                    <a:lnTo>
                      <a:pt x="1070250" y="246437"/>
                    </a:lnTo>
                    <a:lnTo>
                      <a:pt x="1073063" y="251612"/>
                    </a:lnTo>
                    <a:lnTo>
                      <a:pt x="1071387" y="265036"/>
                    </a:lnTo>
                    <a:lnTo>
                      <a:pt x="1073908" y="279724"/>
                    </a:lnTo>
                    <a:lnTo>
                      <a:pt x="1071387" y="287604"/>
                    </a:lnTo>
                    <a:lnTo>
                      <a:pt x="1070625" y="304159"/>
                    </a:lnTo>
                    <a:lnTo>
                      <a:pt x="1060338" y="316992"/>
                    </a:lnTo>
                    <a:lnTo>
                      <a:pt x="1065614" y="332562"/>
                    </a:lnTo>
                    <a:lnTo>
                      <a:pt x="1066186" y="340531"/>
                    </a:lnTo>
                    <a:lnTo>
                      <a:pt x="1062694" y="347345"/>
                    </a:lnTo>
                    <a:lnTo>
                      <a:pt x="1061747" y="357118"/>
                    </a:lnTo>
                    <a:lnTo>
                      <a:pt x="1050857" y="366719"/>
                    </a:lnTo>
                    <a:lnTo>
                      <a:pt x="1044793" y="378523"/>
                    </a:lnTo>
                    <a:lnTo>
                      <a:pt x="1047904" y="382327"/>
                    </a:lnTo>
                    <a:lnTo>
                      <a:pt x="1043491" y="402126"/>
                    </a:lnTo>
                    <a:lnTo>
                      <a:pt x="1030924" y="426136"/>
                    </a:lnTo>
                    <a:lnTo>
                      <a:pt x="1036639" y="434530"/>
                    </a:lnTo>
                    <a:lnTo>
                      <a:pt x="1031058" y="445071"/>
                    </a:lnTo>
                    <a:lnTo>
                      <a:pt x="1033414" y="449834"/>
                    </a:lnTo>
                    <a:lnTo>
                      <a:pt x="1025425" y="472548"/>
                    </a:lnTo>
                    <a:lnTo>
                      <a:pt x="1023476" y="487267"/>
                    </a:lnTo>
                    <a:lnTo>
                      <a:pt x="1027864" y="513239"/>
                    </a:lnTo>
                    <a:lnTo>
                      <a:pt x="1028677" y="528917"/>
                    </a:lnTo>
                    <a:lnTo>
                      <a:pt x="1026835" y="547611"/>
                    </a:lnTo>
                    <a:lnTo>
                      <a:pt x="1033388" y="566401"/>
                    </a:lnTo>
                    <a:lnTo>
                      <a:pt x="1032683" y="572072"/>
                    </a:lnTo>
                    <a:lnTo>
                      <a:pt x="1037205" y="575431"/>
                    </a:lnTo>
                    <a:lnTo>
                      <a:pt x="1035909" y="589083"/>
                    </a:lnTo>
                    <a:lnTo>
                      <a:pt x="1030842" y="598005"/>
                    </a:lnTo>
                    <a:lnTo>
                      <a:pt x="1013919" y="600062"/>
                    </a:lnTo>
                    <a:lnTo>
                      <a:pt x="1011506" y="590582"/>
                    </a:lnTo>
                    <a:lnTo>
                      <a:pt x="1005651" y="585134"/>
                    </a:lnTo>
                    <a:lnTo>
                      <a:pt x="998749" y="585616"/>
                    </a:lnTo>
                    <a:lnTo>
                      <a:pt x="999346" y="580618"/>
                    </a:lnTo>
                    <a:lnTo>
                      <a:pt x="991218" y="583387"/>
                    </a:lnTo>
                    <a:lnTo>
                      <a:pt x="991466" y="579914"/>
                    </a:lnTo>
                    <a:lnTo>
                      <a:pt x="983255" y="577291"/>
                    </a:lnTo>
                    <a:lnTo>
                      <a:pt x="973724" y="578847"/>
                    </a:lnTo>
                    <a:lnTo>
                      <a:pt x="973533" y="585953"/>
                    </a:lnTo>
                    <a:lnTo>
                      <a:pt x="958776" y="589991"/>
                    </a:lnTo>
                    <a:lnTo>
                      <a:pt x="940983" y="590245"/>
                    </a:lnTo>
                    <a:lnTo>
                      <a:pt x="938164" y="608076"/>
                    </a:lnTo>
                    <a:lnTo>
                      <a:pt x="924136" y="611606"/>
                    </a:lnTo>
                    <a:lnTo>
                      <a:pt x="923673" y="615328"/>
                    </a:lnTo>
                    <a:lnTo>
                      <a:pt x="913246" y="617302"/>
                    </a:lnTo>
                    <a:lnTo>
                      <a:pt x="913164" y="614343"/>
                    </a:lnTo>
                    <a:lnTo>
                      <a:pt x="901791" y="612451"/>
                    </a:lnTo>
                    <a:lnTo>
                      <a:pt x="901708" y="604914"/>
                    </a:lnTo>
                    <a:lnTo>
                      <a:pt x="895454" y="606495"/>
                    </a:lnTo>
                    <a:lnTo>
                      <a:pt x="891771" y="612254"/>
                    </a:lnTo>
                    <a:lnTo>
                      <a:pt x="882049" y="611714"/>
                    </a:lnTo>
                    <a:lnTo>
                      <a:pt x="881426" y="602069"/>
                    </a:lnTo>
                    <a:lnTo>
                      <a:pt x="875680" y="596055"/>
                    </a:lnTo>
                    <a:lnTo>
                      <a:pt x="876524" y="602799"/>
                    </a:lnTo>
                    <a:lnTo>
                      <a:pt x="872378" y="604520"/>
                    </a:lnTo>
                    <a:lnTo>
                      <a:pt x="795219" y="610051"/>
                    </a:lnTo>
                    <a:lnTo>
                      <a:pt x="787091" y="609435"/>
                    </a:lnTo>
                    <a:lnTo>
                      <a:pt x="786957" y="605453"/>
                    </a:lnTo>
                    <a:lnTo>
                      <a:pt x="776474" y="603733"/>
                    </a:lnTo>
                    <a:lnTo>
                      <a:pt x="778372" y="583355"/>
                    </a:lnTo>
                    <a:lnTo>
                      <a:pt x="771165" y="585813"/>
                    </a:lnTo>
                    <a:lnTo>
                      <a:pt x="762580" y="582200"/>
                    </a:lnTo>
                    <a:lnTo>
                      <a:pt x="762148" y="590893"/>
                    </a:lnTo>
                    <a:lnTo>
                      <a:pt x="758116" y="590918"/>
                    </a:lnTo>
                    <a:lnTo>
                      <a:pt x="754268" y="600964"/>
                    </a:lnTo>
                    <a:lnTo>
                      <a:pt x="738183" y="601193"/>
                    </a:lnTo>
                    <a:lnTo>
                      <a:pt x="740456" y="590607"/>
                    </a:lnTo>
                    <a:lnTo>
                      <a:pt x="732386" y="584968"/>
                    </a:lnTo>
                    <a:lnTo>
                      <a:pt x="732735" y="572325"/>
                    </a:lnTo>
                    <a:lnTo>
                      <a:pt x="716485" y="569055"/>
                    </a:lnTo>
                    <a:lnTo>
                      <a:pt x="714726" y="577266"/>
                    </a:lnTo>
                    <a:lnTo>
                      <a:pt x="716110" y="608501"/>
                    </a:lnTo>
                    <a:lnTo>
                      <a:pt x="711475" y="611968"/>
                    </a:lnTo>
                    <a:lnTo>
                      <a:pt x="704134" y="611689"/>
                    </a:lnTo>
                    <a:lnTo>
                      <a:pt x="702433" y="622725"/>
                    </a:lnTo>
                    <a:lnTo>
                      <a:pt x="697016" y="621170"/>
                    </a:lnTo>
                    <a:lnTo>
                      <a:pt x="689434" y="629075"/>
                    </a:lnTo>
                    <a:lnTo>
                      <a:pt x="686100" y="620154"/>
                    </a:lnTo>
                    <a:lnTo>
                      <a:pt x="680195" y="619677"/>
                    </a:lnTo>
                    <a:lnTo>
                      <a:pt x="678544" y="607708"/>
                    </a:lnTo>
                    <a:lnTo>
                      <a:pt x="670689" y="605339"/>
                    </a:lnTo>
                    <a:lnTo>
                      <a:pt x="670822" y="600653"/>
                    </a:lnTo>
                    <a:lnTo>
                      <a:pt x="664028" y="600513"/>
                    </a:lnTo>
                    <a:lnTo>
                      <a:pt x="664244" y="593204"/>
                    </a:lnTo>
                    <a:lnTo>
                      <a:pt x="660180" y="593007"/>
                    </a:lnTo>
                    <a:lnTo>
                      <a:pt x="659151" y="582200"/>
                    </a:lnTo>
                    <a:lnTo>
                      <a:pt x="653734" y="578987"/>
                    </a:lnTo>
                    <a:lnTo>
                      <a:pt x="654033" y="573030"/>
                    </a:lnTo>
                    <a:lnTo>
                      <a:pt x="646210" y="572243"/>
                    </a:lnTo>
                    <a:lnTo>
                      <a:pt x="645664" y="566287"/>
                    </a:lnTo>
                    <a:lnTo>
                      <a:pt x="631067" y="563073"/>
                    </a:lnTo>
                    <a:lnTo>
                      <a:pt x="628087" y="560165"/>
                    </a:lnTo>
                    <a:lnTo>
                      <a:pt x="623701" y="578847"/>
                    </a:lnTo>
                    <a:lnTo>
                      <a:pt x="627411" y="581838"/>
                    </a:lnTo>
                    <a:lnTo>
                      <a:pt x="626219" y="589197"/>
                    </a:lnTo>
                    <a:lnTo>
                      <a:pt x="635104" y="591033"/>
                    </a:lnTo>
                    <a:lnTo>
                      <a:pt x="630147" y="606184"/>
                    </a:lnTo>
                    <a:lnTo>
                      <a:pt x="631419" y="608501"/>
                    </a:lnTo>
                    <a:lnTo>
                      <a:pt x="625081" y="618801"/>
                    </a:lnTo>
                    <a:lnTo>
                      <a:pt x="609726" y="613556"/>
                    </a:lnTo>
                    <a:lnTo>
                      <a:pt x="601980" y="617080"/>
                    </a:lnTo>
                    <a:lnTo>
                      <a:pt x="606367" y="627437"/>
                    </a:lnTo>
                    <a:lnTo>
                      <a:pt x="605906" y="637203"/>
                    </a:lnTo>
                    <a:lnTo>
                      <a:pt x="600327" y="638251"/>
                    </a:lnTo>
                    <a:lnTo>
                      <a:pt x="598947" y="646805"/>
                    </a:lnTo>
                    <a:lnTo>
                      <a:pt x="593638" y="646043"/>
                    </a:lnTo>
                    <a:lnTo>
                      <a:pt x="592826" y="651205"/>
                    </a:lnTo>
                    <a:lnTo>
                      <a:pt x="580313" y="649967"/>
                    </a:lnTo>
                    <a:lnTo>
                      <a:pt x="579040" y="654679"/>
                    </a:lnTo>
                    <a:lnTo>
                      <a:pt x="571321" y="654228"/>
                    </a:lnTo>
                    <a:lnTo>
                      <a:pt x="570915" y="648214"/>
                    </a:lnTo>
                    <a:lnTo>
                      <a:pt x="565715" y="650443"/>
                    </a:lnTo>
                    <a:lnTo>
                      <a:pt x="557239" y="639318"/>
                    </a:lnTo>
                    <a:lnTo>
                      <a:pt x="551903" y="647173"/>
                    </a:lnTo>
                    <a:lnTo>
                      <a:pt x="546974" y="647452"/>
                    </a:lnTo>
                    <a:lnTo>
                      <a:pt x="544996" y="659536"/>
                    </a:lnTo>
                    <a:lnTo>
                      <a:pt x="539987" y="662502"/>
                    </a:lnTo>
                    <a:lnTo>
                      <a:pt x="522545" y="662953"/>
                    </a:lnTo>
                    <a:lnTo>
                      <a:pt x="522165" y="673062"/>
                    </a:lnTo>
                    <a:lnTo>
                      <a:pt x="516884" y="675208"/>
                    </a:lnTo>
                    <a:lnTo>
                      <a:pt x="514853" y="681558"/>
                    </a:lnTo>
                    <a:lnTo>
                      <a:pt x="510276" y="681164"/>
                    </a:lnTo>
                    <a:lnTo>
                      <a:pt x="511034" y="691248"/>
                    </a:lnTo>
                    <a:lnTo>
                      <a:pt x="516613" y="695592"/>
                    </a:lnTo>
                    <a:lnTo>
                      <a:pt x="517047" y="701866"/>
                    </a:lnTo>
                    <a:lnTo>
                      <a:pt x="510979" y="702291"/>
                    </a:lnTo>
                    <a:lnTo>
                      <a:pt x="514067" y="709854"/>
                    </a:lnTo>
                    <a:lnTo>
                      <a:pt x="523574" y="712032"/>
                    </a:lnTo>
                    <a:lnTo>
                      <a:pt x="522545" y="722116"/>
                    </a:lnTo>
                    <a:lnTo>
                      <a:pt x="513173" y="717880"/>
                    </a:lnTo>
                    <a:lnTo>
                      <a:pt x="475907" y="715734"/>
                    </a:lnTo>
                    <a:lnTo>
                      <a:pt x="465967" y="716413"/>
                    </a:lnTo>
                    <a:lnTo>
                      <a:pt x="456787" y="710393"/>
                    </a:lnTo>
                    <a:lnTo>
                      <a:pt x="454999" y="712311"/>
                    </a:lnTo>
                    <a:lnTo>
                      <a:pt x="443191" y="706895"/>
                    </a:lnTo>
                    <a:lnTo>
                      <a:pt x="447606" y="715340"/>
                    </a:lnTo>
                    <a:lnTo>
                      <a:pt x="444896" y="718953"/>
                    </a:lnTo>
                    <a:lnTo>
                      <a:pt x="440483" y="708641"/>
                    </a:lnTo>
                    <a:lnTo>
                      <a:pt x="432871" y="710254"/>
                    </a:lnTo>
                    <a:lnTo>
                      <a:pt x="423880" y="707599"/>
                    </a:lnTo>
                    <a:lnTo>
                      <a:pt x="412776" y="688054"/>
                    </a:lnTo>
                    <a:lnTo>
                      <a:pt x="409607" y="671620"/>
                    </a:lnTo>
                    <a:lnTo>
                      <a:pt x="406114" y="666394"/>
                    </a:lnTo>
                    <a:lnTo>
                      <a:pt x="406547" y="655949"/>
                    </a:lnTo>
                    <a:lnTo>
                      <a:pt x="390540" y="651148"/>
                    </a:lnTo>
                    <a:lnTo>
                      <a:pt x="390784" y="658463"/>
                    </a:lnTo>
                    <a:lnTo>
                      <a:pt x="383851" y="659168"/>
                    </a:lnTo>
                    <a:lnTo>
                      <a:pt x="382064" y="639743"/>
                    </a:lnTo>
                    <a:lnTo>
                      <a:pt x="378029" y="629977"/>
                    </a:lnTo>
                    <a:lnTo>
                      <a:pt x="369037" y="625462"/>
                    </a:lnTo>
                    <a:lnTo>
                      <a:pt x="354223" y="625068"/>
                    </a:lnTo>
                    <a:lnTo>
                      <a:pt x="345610" y="620693"/>
                    </a:lnTo>
                    <a:lnTo>
                      <a:pt x="348616" y="614426"/>
                    </a:lnTo>
                    <a:lnTo>
                      <a:pt x="354060" y="612394"/>
                    </a:lnTo>
                    <a:lnTo>
                      <a:pt x="353165" y="597440"/>
                    </a:lnTo>
                    <a:lnTo>
                      <a:pt x="347370" y="595573"/>
                    </a:lnTo>
                    <a:lnTo>
                      <a:pt x="348400" y="582708"/>
                    </a:lnTo>
                    <a:lnTo>
                      <a:pt x="341980" y="573792"/>
                    </a:lnTo>
                    <a:lnTo>
                      <a:pt x="342007" y="563270"/>
                    </a:lnTo>
                    <a:lnTo>
                      <a:pt x="336862" y="555257"/>
                    </a:lnTo>
                    <a:lnTo>
                      <a:pt x="321261" y="546881"/>
                    </a:lnTo>
                    <a:lnTo>
                      <a:pt x="313760" y="535261"/>
                    </a:lnTo>
                    <a:lnTo>
                      <a:pt x="313894" y="544963"/>
                    </a:lnTo>
                    <a:lnTo>
                      <a:pt x="310943" y="552412"/>
                    </a:lnTo>
                    <a:lnTo>
                      <a:pt x="300542" y="561467"/>
                    </a:lnTo>
                    <a:lnTo>
                      <a:pt x="291471" y="559886"/>
                    </a:lnTo>
                    <a:lnTo>
                      <a:pt x="282804" y="563442"/>
                    </a:lnTo>
                    <a:lnTo>
                      <a:pt x="280231" y="555854"/>
                    </a:lnTo>
                    <a:lnTo>
                      <a:pt x="271293" y="554920"/>
                    </a:lnTo>
                    <a:lnTo>
                      <a:pt x="268531" y="565582"/>
                    </a:lnTo>
                    <a:lnTo>
                      <a:pt x="259973" y="562648"/>
                    </a:lnTo>
                    <a:lnTo>
                      <a:pt x="250249" y="554584"/>
                    </a:lnTo>
                    <a:lnTo>
                      <a:pt x="242558" y="559657"/>
                    </a:lnTo>
                    <a:lnTo>
                      <a:pt x="233214" y="561549"/>
                    </a:lnTo>
                    <a:lnTo>
                      <a:pt x="226090" y="560108"/>
                    </a:lnTo>
                    <a:lnTo>
                      <a:pt x="224710" y="565467"/>
                    </a:lnTo>
                    <a:lnTo>
                      <a:pt x="216585" y="567392"/>
                    </a:lnTo>
                    <a:lnTo>
                      <a:pt x="208379" y="579888"/>
                    </a:lnTo>
                    <a:lnTo>
                      <a:pt x="189935" y="576161"/>
                    </a:lnTo>
                    <a:lnTo>
                      <a:pt x="192535" y="567557"/>
                    </a:lnTo>
                    <a:lnTo>
                      <a:pt x="183977" y="562254"/>
                    </a:lnTo>
                    <a:lnTo>
                      <a:pt x="180483" y="551904"/>
                    </a:lnTo>
                    <a:lnTo>
                      <a:pt x="167456" y="545357"/>
                    </a:lnTo>
                    <a:lnTo>
                      <a:pt x="164043" y="537318"/>
                    </a:lnTo>
                    <a:lnTo>
                      <a:pt x="156406" y="529228"/>
                    </a:lnTo>
                    <a:lnTo>
                      <a:pt x="147523" y="533483"/>
                    </a:lnTo>
                    <a:lnTo>
                      <a:pt x="139939" y="541858"/>
                    </a:lnTo>
                    <a:lnTo>
                      <a:pt x="140752" y="546741"/>
                    </a:lnTo>
                    <a:lnTo>
                      <a:pt x="136472" y="556641"/>
                    </a:lnTo>
                    <a:lnTo>
                      <a:pt x="128240" y="563442"/>
                    </a:lnTo>
                    <a:lnTo>
                      <a:pt x="120575" y="566515"/>
                    </a:lnTo>
                    <a:lnTo>
                      <a:pt x="121253" y="573570"/>
                    </a:lnTo>
                    <a:lnTo>
                      <a:pt x="117515" y="576809"/>
                    </a:lnTo>
                    <a:lnTo>
                      <a:pt x="112558" y="552748"/>
                    </a:lnTo>
                    <a:lnTo>
                      <a:pt x="115456" y="538277"/>
                    </a:lnTo>
                    <a:lnTo>
                      <a:pt x="127184" y="526409"/>
                    </a:lnTo>
                    <a:lnTo>
                      <a:pt x="124963" y="523075"/>
                    </a:lnTo>
                    <a:lnTo>
                      <a:pt x="123310" y="503904"/>
                    </a:lnTo>
                    <a:lnTo>
                      <a:pt x="125938" y="492595"/>
                    </a:lnTo>
                    <a:lnTo>
                      <a:pt x="117406" y="490398"/>
                    </a:lnTo>
                    <a:lnTo>
                      <a:pt x="111745" y="484956"/>
                    </a:lnTo>
                    <a:lnTo>
                      <a:pt x="105544" y="471589"/>
                    </a:lnTo>
                    <a:lnTo>
                      <a:pt x="92679" y="470859"/>
                    </a:lnTo>
                    <a:lnTo>
                      <a:pt x="89944" y="476580"/>
                    </a:lnTo>
                    <a:lnTo>
                      <a:pt x="69036" y="474694"/>
                    </a:lnTo>
                    <a:lnTo>
                      <a:pt x="68331" y="467982"/>
                    </a:lnTo>
                    <a:lnTo>
                      <a:pt x="74317" y="452768"/>
                    </a:lnTo>
                    <a:lnTo>
                      <a:pt x="85637" y="442982"/>
                    </a:lnTo>
                    <a:lnTo>
                      <a:pt x="79679" y="434924"/>
                    </a:lnTo>
                    <a:lnTo>
                      <a:pt x="83553" y="426891"/>
                    </a:lnTo>
                    <a:lnTo>
                      <a:pt x="82334" y="420668"/>
                    </a:lnTo>
                    <a:lnTo>
                      <a:pt x="89619" y="412274"/>
                    </a:lnTo>
                    <a:lnTo>
                      <a:pt x="92192" y="413677"/>
                    </a:lnTo>
                    <a:lnTo>
                      <a:pt x="96580" y="403987"/>
                    </a:lnTo>
                    <a:lnTo>
                      <a:pt x="95902" y="395510"/>
                    </a:lnTo>
                    <a:lnTo>
                      <a:pt x="87318" y="385959"/>
                    </a:lnTo>
                    <a:lnTo>
                      <a:pt x="84230" y="386493"/>
                    </a:lnTo>
                    <a:lnTo>
                      <a:pt x="88318" y="375983"/>
                    </a:lnTo>
                    <a:lnTo>
                      <a:pt x="85501" y="363512"/>
                    </a:lnTo>
                    <a:lnTo>
                      <a:pt x="82441" y="331660"/>
                    </a:lnTo>
                    <a:lnTo>
                      <a:pt x="86640" y="321805"/>
                    </a:lnTo>
                    <a:lnTo>
                      <a:pt x="73965" y="315582"/>
                    </a:lnTo>
                    <a:lnTo>
                      <a:pt x="58744" y="315728"/>
                    </a:lnTo>
                    <a:lnTo>
                      <a:pt x="53760" y="319075"/>
                    </a:lnTo>
                    <a:lnTo>
                      <a:pt x="42115" y="311359"/>
                    </a:lnTo>
                    <a:lnTo>
                      <a:pt x="18065" y="297961"/>
                    </a:lnTo>
                    <a:lnTo>
                      <a:pt x="11917" y="278657"/>
                    </a:lnTo>
                    <a:lnTo>
                      <a:pt x="13216" y="268160"/>
                    </a:lnTo>
                    <a:lnTo>
                      <a:pt x="7394" y="264471"/>
                    </a:lnTo>
                    <a:lnTo>
                      <a:pt x="2357" y="268440"/>
                    </a:lnTo>
                    <a:lnTo>
                      <a:pt x="0" y="262249"/>
                    </a:lnTo>
                    <a:lnTo>
                      <a:pt x="7719" y="258115"/>
                    </a:lnTo>
                    <a:lnTo>
                      <a:pt x="11483" y="246856"/>
                    </a:lnTo>
                    <a:lnTo>
                      <a:pt x="23536" y="241033"/>
                    </a:lnTo>
                    <a:lnTo>
                      <a:pt x="35669" y="247396"/>
                    </a:lnTo>
                    <a:lnTo>
                      <a:pt x="42169" y="247085"/>
                    </a:lnTo>
                    <a:lnTo>
                      <a:pt x="65596" y="230372"/>
                    </a:lnTo>
                    <a:lnTo>
                      <a:pt x="75157" y="218529"/>
                    </a:lnTo>
                    <a:lnTo>
                      <a:pt x="86992" y="223056"/>
                    </a:lnTo>
                    <a:lnTo>
                      <a:pt x="93410" y="231635"/>
                    </a:lnTo>
                    <a:lnTo>
                      <a:pt x="108144" y="243732"/>
                    </a:lnTo>
                    <a:lnTo>
                      <a:pt x="114752" y="235775"/>
                    </a:lnTo>
                    <a:lnTo>
                      <a:pt x="143840" y="229838"/>
                    </a:lnTo>
                    <a:lnTo>
                      <a:pt x="147928" y="225304"/>
                    </a:lnTo>
                    <a:lnTo>
                      <a:pt x="167917" y="223844"/>
                    </a:lnTo>
                    <a:lnTo>
                      <a:pt x="177531" y="209836"/>
                    </a:lnTo>
                    <a:lnTo>
                      <a:pt x="183084" y="208293"/>
                    </a:lnTo>
                    <a:lnTo>
                      <a:pt x="182811" y="199345"/>
                    </a:lnTo>
                    <a:lnTo>
                      <a:pt x="186576" y="193326"/>
                    </a:lnTo>
                    <a:lnTo>
                      <a:pt x="197058" y="194596"/>
                    </a:lnTo>
                    <a:lnTo>
                      <a:pt x="209950" y="192487"/>
                    </a:lnTo>
                    <a:lnTo>
                      <a:pt x="214934" y="184245"/>
                    </a:lnTo>
                    <a:lnTo>
                      <a:pt x="222029" y="179127"/>
                    </a:lnTo>
                    <a:lnTo>
                      <a:pt x="225495" y="165913"/>
                    </a:lnTo>
                    <a:lnTo>
                      <a:pt x="232240" y="156775"/>
                    </a:lnTo>
                    <a:lnTo>
                      <a:pt x="236193" y="145637"/>
                    </a:lnTo>
                    <a:lnTo>
                      <a:pt x="243317" y="140690"/>
                    </a:lnTo>
                    <a:lnTo>
                      <a:pt x="247568" y="116884"/>
                    </a:lnTo>
                    <a:lnTo>
                      <a:pt x="254826" y="106991"/>
                    </a:lnTo>
                    <a:lnTo>
                      <a:pt x="256289" y="100641"/>
                    </a:lnTo>
                    <a:lnTo>
                      <a:pt x="266500" y="91961"/>
                    </a:lnTo>
                    <a:lnTo>
                      <a:pt x="278200" y="92691"/>
                    </a:lnTo>
                    <a:lnTo>
                      <a:pt x="284266" y="85077"/>
                    </a:lnTo>
                    <a:lnTo>
                      <a:pt x="289656" y="86030"/>
                    </a:lnTo>
                    <a:lnTo>
                      <a:pt x="297429" y="73781"/>
                    </a:lnTo>
                    <a:lnTo>
                      <a:pt x="313841" y="71393"/>
                    </a:lnTo>
                    <a:lnTo>
                      <a:pt x="318392" y="67799"/>
                    </a:lnTo>
                    <a:lnTo>
                      <a:pt x="327572" y="66783"/>
                    </a:lnTo>
                    <a:lnTo>
                      <a:pt x="333286" y="55575"/>
                    </a:lnTo>
                    <a:lnTo>
                      <a:pt x="342007" y="50152"/>
                    </a:lnTo>
                    <a:lnTo>
                      <a:pt x="345230" y="44088"/>
                    </a:lnTo>
                    <a:lnTo>
                      <a:pt x="367764" y="34735"/>
                    </a:lnTo>
                    <a:lnTo>
                      <a:pt x="381251" y="35604"/>
                    </a:lnTo>
                    <a:lnTo>
                      <a:pt x="383878" y="31788"/>
                    </a:lnTo>
                    <a:lnTo>
                      <a:pt x="396363" y="29991"/>
                    </a:lnTo>
                    <a:lnTo>
                      <a:pt x="419194" y="17323"/>
                    </a:lnTo>
                    <a:lnTo>
                      <a:pt x="420142" y="13081"/>
                    </a:lnTo>
                    <a:lnTo>
                      <a:pt x="435500" y="7328"/>
                    </a:lnTo>
                    <a:lnTo>
                      <a:pt x="445737" y="0"/>
                    </a:lnTo>
                    <a:lnTo>
                      <a:pt x="452046" y="8001"/>
                    </a:lnTo>
                    <a:lnTo>
                      <a:pt x="476124" y="7550"/>
                    </a:lnTo>
                    <a:lnTo>
                      <a:pt x="481946" y="5302"/>
                    </a:lnTo>
                    <a:lnTo>
                      <a:pt x="494243" y="9627"/>
                    </a:lnTo>
                    <a:lnTo>
                      <a:pt x="499741" y="19767"/>
                    </a:lnTo>
                    <a:lnTo>
                      <a:pt x="509734" y="19488"/>
                    </a:lnTo>
                    <a:lnTo>
                      <a:pt x="520242" y="25298"/>
                    </a:lnTo>
                    <a:lnTo>
                      <a:pt x="530859" y="44285"/>
                    </a:lnTo>
                    <a:lnTo>
                      <a:pt x="535599" y="42456"/>
                    </a:lnTo>
                    <a:lnTo>
                      <a:pt x="543995" y="48666"/>
                    </a:lnTo>
                    <a:lnTo>
                      <a:pt x="564253" y="41224"/>
                    </a:lnTo>
                    <a:lnTo>
                      <a:pt x="573867" y="33947"/>
                    </a:lnTo>
                    <a:lnTo>
                      <a:pt x="580069" y="22015"/>
                    </a:lnTo>
                    <a:lnTo>
                      <a:pt x="587491" y="16002"/>
                    </a:lnTo>
                    <a:lnTo>
                      <a:pt x="602089" y="13729"/>
                    </a:lnTo>
                    <a:lnTo>
                      <a:pt x="619991" y="19348"/>
                    </a:lnTo>
                    <a:lnTo>
                      <a:pt x="650972" y="18955"/>
                    </a:lnTo>
                    <a:lnTo>
                      <a:pt x="661348" y="12916"/>
                    </a:lnTo>
                    <a:lnTo>
                      <a:pt x="668200" y="13335"/>
                    </a:lnTo>
                    <a:lnTo>
                      <a:pt x="674073" y="24625"/>
                    </a:lnTo>
                    <a:lnTo>
                      <a:pt x="673127" y="40380"/>
                    </a:lnTo>
                    <a:lnTo>
                      <a:pt x="661266" y="46615"/>
                    </a:lnTo>
                    <a:lnTo>
                      <a:pt x="643200" y="70917"/>
                    </a:lnTo>
                    <a:lnTo>
                      <a:pt x="650432" y="84684"/>
                    </a:lnTo>
                    <a:lnTo>
                      <a:pt x="679439" y="93167"/>
                    </a:lnTo>
                    <a:lnTo>
                      <a:pt x="685015" y="100927"/>
                    </a:lnTo>
                    <a:lnTo>
                      <a:pt x="694305" y="99041"/>
                    </a:lnTo>
                    <a:lnTo>
                      <a:pt x="702731" y="91821"/>
                    </a:lnTo>
                    <a:lnTo>
                      <a:pt x="703919" y="99320"/>
                    </a:lnTo>
                    <a:lnTo>
                      <a:pt x="714047" y="98393"/>
                    </a:lnTo>
                    <a:lnTo>
                      <a:pt x="713672" y="94513"/>
                    </a:lnTo>
                    <a:lnTo>
                      <a:pt x="731681" y="84430"/>
                    </a:lnTo>
                    <a:lnTo>
                      <a:pt x="740837" y="86455"/>
                    </a:lnTo>
                    <a:lnTo>
                      <a:pt x="735173" y="99943"/>
                    </a:lnTo>
                    <a:lnTo>
                      <a:pt x="727293" y="104521"/>
                    </a:lnTo>
                    <a:lnTo>
                      <a:pt x="729084" y="112922"/>
                    </a:lnTo>
                    <a:lnTo>
                      <a:pt x="724042" y="131445"/>
                    </a:lnTo>
                    <a:lnTo>
                      <a:pt x="733116" y="146793"/>
                    </a:lnTo>
                    <a:lnTo>
                      <a:pt x="754623" y="130829"/>
                    </a:lnTo>
                    <a:lnTo>
                      <a:pt x="766021" y="131248"/>
                    </a:lnTo>
                    <a:lnTo>
                      <a:pt x="768187" y="144545"/>
                    </a:lnTo>
                    <a:lnTo>
                      <a:pt x="771629" y="146037"/>
                    </a:lnTo>
                    <a:lnTo>
                      <a:pt x="783655" y="141199"/>
                    </a:lnTo>
                    <a:lnTo>
                      <a:pt x="787256" y="136982"/>
                    </a:lnTo>
                    <a:lnTo>
                      <a:pt x="798553" y="138754"/>
                    </a:lnTo>
                    <a:lnTo>
                      <a:pt x="803747" y="134537"/>
                    </a:lnTo>
                    <a:lnTo>
                      <a:pt x="815177" y="136900"/>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8" name="任意多边形: 形状 117"/>
              <p:cNvSpPr/>
              <p:nvPr/>
            </p:nvSpPr>
            <p:spPr>
              <a:xfrm>
                <a:off x="7017534" y="3854777"/>
                <a:ext cx="994816" cy="1363437"/>
              </a:xfrm>
              <a:custGeom>
                <a:avLst/>
                <a:gdLst>
                  <a:gd name="connsiteX0" fmla="*/ 9855 w 552310"/>
                  <a:gd name="connsiteY0" fmla="*/ 357321 h 756964"/>
                  <a:gd name="connsiteX1" fmla="*/ 14002 w 552310"/>
                  <a:gd name="connsiteY1" fmla="*/ 351479 h 756964"/>
                  <a:gd name="connsiteX2" fmla="*/ 7582 w 552310"/>
                  <a:gd name="connsiteY2" fmla="*/ 343662 h 756964"/>
                  <a:gd name="connsiteX3" fmla="*/ 19875 w 552310"/>
                  <a:gd name="connsiteY3" fmla="*/ 348018 h 756964"/>
                  <a:gd name="connsiteX4" fmla="*/ 21152 w 552310"/>
                  <a:gd name="connsiteY4" fmla="*/ 339611 h 756964"/>
                  <a:gd name="connsiteX5" fmla="*/ 40488 w 552310"/>
                  <a:gd name="connsiteY5" fmla="*/ 340284 h 756964"/>
                  <a:gd name="connsiteX6" fmla="*/ 54464 w 552310"/>
                  <a:gd name="connsiteY6" fmla="*/ 342341 h 756964"/>
                  <a:gd name="connsiteX7" fmla="*/ 64510 w 552310"/>
                  <a:gd name="connsiteY7" fmla="*/ 347199 h 756964"/>
                  <a:gd name="connsiteX8" fmla="*/ 64941 w 552310"/>
                  <a:gd name="connsiteY8" fmla="*/ 352628 h 756964"/>
                  <a:gd name="connsiteX9" fmla="*/ 77292 w 552310"/>
                  <a:gd name="connsiteY9" fmla="*/ 351447 h 756964"/>
                  <a:gd name="connsiteX10" fmla="*/ 73044 w 552310"/>
                  <a:gd name="connsiteY10" fmla="*/ 357156 h 756964"/>
                  <a:gd name="connsiteX11" fmla="*/ 83223 w 552310"/>
                  <a:gd name="connsiteY11" fmla="*/ 358959 h 756964"/>
                  <a:gd name="connsiteX12" fmla="*/ 83064 w 552310"/>
                  <a:gd name="connsiteY12" fmla="*/ 354654 h 756964"/>
                  <a:gd name="connsiteX13" fmla="*/ 93110 w 552310"/>
                  <a:gd name="connsiteY13" fmla="*/ 356006 h 756964"/>
                  <a:gd name="connsiteX14" fmla="*/ 92786 w 552310"/>
                  <a:gd name="connsiteY14" fmla="*/ 345516 h 756964"/>
                  <a:gd name="connsiteX15" fmla="*/ 97009 w 552310"/>
                  <a:gd name="connsiteY15" fmla="*/ 345484 h 756964"/>
                  <a:gd name="connsiteX16" fmla="*/ 96577 w 552310"/>
                  <a:gd name="connsiteY16" fmla="*/ 329857 h 756964"/>
                  <a:gd name="connsiteX17" fmla="*/ 104946 w 552310"/>
                  <a:gd name="connsiteY17" fmla="*/ 319818 h 756964"/>
                  <a:gd name="connsiteX18" fmla="*/ 100152 w 552310"/>
                  <a:gd name="connsiteY18" fmla="*/ 320523 h 756964"/>
                  <a:gd name="connsiteX19" fmla="*/ 99530 w 552310"/>
                  <a:gd name="connsiteY19" fmla="*/ 313722 h 756964"/>
                  <a:gd name="connsiteX20" fmla="*/ 111525 w 552310"/>
                  <a:gd name="connsiteY20" fmla="*/ 313525 h 756964"/>
                  <a:gd name="connsiteX21" fmla="*/ 129026 w 552310"/>
                  <a:gd name="connsiteY21" fmla="*/ 295396 h 756964"/>
                  <a:gd name="connsiteX22" fmla="*/ 120002 w 552310"/>
                  <a:gd name="connsiteY22" fmla="*/ 281121 h 756964"/>
                  <a:gd name="connsiteX23" fmla="*/ 126397 w 552310"/>
                  <a:gd name="connsiteY23" fmla="*/ 266789 h 756964"/>
                  <a:gd name="connsiteX24" fmla="*/ 125609 w 552310"/>
                  <a:gd name="connsiteY24" fmla="*/ 260045 h 756964"/>
                  <a:gd name="connsiteX25" fmla="*/ 131655 w 552310"/>
                  <a:gd name="connsiteY25" fmla="*/ 259289 h 756964"/>
                  <a:gd name="connsiteX26" fmla="*/ 129838 w 552310"/>
                  <a:gd name="connsiteY26" fmla="*/ 243948 h 756964"/>
                  <a:gd name="connsiteX27" fmla="*/ 114319 w 552310"/>
                  <a:gd name="connsiteY27" fmla="*/ 245129 h 756964"/>
                  <a:gd name="connsiteX28" fmla="*/ 113938 w 552310"/>
                  <a:gd name="connsiteY28" fmla="*/ 235267 h 756964"/>
                  <a:gd name="connsiteX29" fmla="*/ 121329 w 552310"/>
                  <a:gd name="connsiteY29" fmla="*/ 229483 h 756964"/>
                  <a:gd name="connsiteX30" fmla="*/ 124365 w 552310"/>
                  <a:gd name="connsiteY30" fmla="*/ 220129 h 756964"/>
                  <a:gd name="connsiteX31" fmla="*/ 120332 w 552310"/>
                  <a:gd name="connsiteY31" fmla="*/ 214262 h 756964"/>
                  <a:gd name="connsiteX32" fmla="*/ 123908 w 552310"/>
                  <a:gd name="connsiteY32" fmla="*/ 203645 h 756964"/>
                  <a:gd name="connsiteX33" fmla="*/ 121253 w 552310"/>
                  <a:gd name="connsiteY33" fmla="*/ 187611 h 756964"/>
                  <a:gd name="connsiteX34" fmla="*/ 133712 w 552310"/>
                  <a:gd name="connsiteY34" fmla="*/ 190081 h 756964"/>
                  <a:gd name="connsiteX35" fmla="*/ 125393 w 552310"/>
                  <a:gd name="connsiteY35" fmla="*/ 175736 h 756964"/>
                  <a:gd name="connsiteX36" fmla="*/ 132055 w 552310"/>
                  <a:gd name="connsiteY36" fmla="*/ 173431 h 756964"/>
                  <a:gd name="connsiteX37" fmla="*/ 132544 w 552310"/>
                  <a:gd name="connsiteY37" fmla="*/ 160630 h 756964"/>
                  <a:gd name="connsiteX38" fmla="*/ 137420 w 552310"/>
                  <a:gd name="connsiteY38" fmla="*/ 156870 h 756964"/>
                  <a:gd name="connsiteX39" fmla="*/ 133598 w 552310"/>
                  <a:gd name="connsiteY39" fmla="*/ 147803 h 756964"/>
                  <a:gd name="connsiteX40" fmla="*/ 135852 w 552310"/>
                  <a:gd name="connsiteY40" fmla="*/ 140227 h 756964"/>
                  <a:gd name="connsiteX41" fmla="*/ 152749 w 552310"/>
                  <a:gd name="connsiteY41" fmla="*/ 148114 h 756964"/>
                  <a:gd name="connsiteX42" fmla="*/ 149904 w 552310"/>
                  <a:gd name="connsiteY42" fmla="*/ 136017 h 756964"/>
                  <a:gd name="connsiteX43" fmla="*/ 148279 w 552310"/>
                  <a:gd name="connsiteY43" fmla="*/ 107366 h 756964"/>
                  <a:gd name="connsiteX44" fmla="*/ 145682 w 552310"/>
                  <a:gd name="connsiteY44" fmla="*/ 84861 h 756964"/>
                  <a:gd name="connsiteX45" fmla="*/ 138176 w 552310"/>
                  <a:gd name="connsiteY45" fmla="*/ 86436 h 756964"/>
                  <a:gd name="connsiteX46" fmla="*/ 137687 w 552310"/>
                  <a:gd name="connsiteY46" fmla="*/ 78664 h 756964"/>
                  <a:gd name="connsiteX47" fmla="*/ 144786 w 552310"/>
                  <a:gd name="connsiteY47" fmla="*/ 77483 h 756964"/>
                  <a:gd name="connsiteX48" fmla="*/ 146329 w 552310"/>
                  <a:gd name="connsiteY48" fmla="*/ 71787 h 756964"/>
                  <a:gd name="connsiteX49" fmla="*/ 150774 w 552310"/>
                  <a:gd name="connsiteY49" fmla="*/ 72771 h 756964"/>
                  <a:gd name="connsiteX50" fmla="*/ 149390 w 552310"/>
                  <a:gd name="connsiteY50" fmla="*/ 60433 h 756964"/>
                  <a:gd name="connsiteX51" fmla="*/ 142780 w 552310"/>
                  <a:gd name="connsiteY51" fmla="*/ 50755 h 756964"/>
                  <a:gd name="connsiteX52" fmla="*/ 136500 w 552310"/>
                  <a:gd name="connsiteY52" fmla="*/ 55131 h 756964"/>
                  <a:gd name="connsiteX53" fmla="*/ 127483 w 552310"/>
                  <a:gd name="connsiteY53" fmla="*/ 49435 h 756964"/>
                  <a:gd name="connsiteX54" fmla="*/ 130543 w 552310"/>
                  <a:gd name="connsiteY54" fmla="*/ 41611 h 756964"/>
                  <a:gd name="connsiteX55" fmla="*/ 119869 w 552310"/>
                  <a:gd name="connsiteY55" fmla="*/ 34461 h 756964"/>
                  <a:gd name="connsiteX56" fmla="*/ 95821 w 552310"/>
                  <a:gd name="connsiteY56" fmla="*/ 30874 h 756964"/>
                  <a:gd name="connsiteX57" fmla="*/ 88348 w 552310"/>
                  <a:gd name="connsiteY57" fmla="*/ 24593 h 756964"/>
                  <a:gd name="connsiteX58" fmla="*/ 95199 w 552310"/>
                  <a:gd name="connsiteY58" fmla="*/ 22263 h 756964"/>
                  <a:gd name="connsiteX59" fmla="*/ 97688 w 552310"/>
                  <a:gd name="connsiteY59" fmla="*/ 5607 h 756964"/>
                  <a:gd name="connsiteX60" fmla="*/ 107144 w 552310"/>
                  <a:gd name="connsiteY60" fmla="*/ 927 h 756964"/>
                  <a:gd name="connsiteX61" fmla="*/ 112312 w 552310"/>
                  <a:gd name="connsiteY61" fmla="*/ 0 h 756964"/>
                  <a:gd name="connsiteX62" fmla="*/ 112420 w 552310"/>
                  <a:gd name="connsiteY62" fmla="*/ 6172 h 756964"/>
                  <a:gd name="connsiteX63" fmla="*/ 119221 w 552310"/>
                  <a:gd name="connsiteY63" fmla="*/ 8668 h 756964"/>
                  <a:gd name="connsiteX64" fmla="*/ 120142 w 552310"/>
                  <a:gd name="connsiteY64" fmla="*/ 15951 h 756964"/>
                  <a:gd name="connsiteX65" fmla="*/ 125501 w 552310"/>
                  <a:gd name="connsiteY65" fmla="*/ 13964 h 756964"/>
                  <a:gd name="connsiteX66" fmla="*/ 129159 w 552310"/>
                  <a:gd name="connsiteY66" fmla="*/ 17691 h 756964"/>
                  <a:gd name="connsiteX67" fmla="*/ 137503 w 552310"/>
                  <a:gd name="connsiteY67" fmla="*/ 13964 h 756964"/>
                  <a:gd name="connsiteX68" fmla="*/ 140938 w 552310"/>
                  <a:gd name="connsiteY68" fmla="*/ 20803 h 756964"/>
                  <a:gd name="connsiteX69" fmla="*/ 160414 w 552310"/>
                  <a:gd name="connsiteY69" fmla="*/ 10344 h 756964"/>
                  <a:gd name="connsiteX70" fmla="*/ 161036 w 552310"/>
                  <a:gd name="connsiteY70" fmla="*/ 16993 h 756964"/>
                  <a:gd name="connsiteX71" fmla="*/ 166154 w 552310"/>
                  <a:gd name="connsiteY71" fmla="*/ 22765 h 756964"/>
                  <a:gd name="connsiteX72" fmla="*/ 171977 w 552310"/>
                  <a:gd name="connsiteY72" fmla="*/ 17437 h 756964"/>
                  <a:gd name="connsiteX73" fmla="*/ 177908 w 552310"/>
                  <a:gd name="connsiteY73" fmla="*/ 21952 h 756964"/>
                  <a:gd name="connsiteX74" fmla="*/ 182975 w 552310"/>
                  <a:gd name="connsiteY74" fmla="*/ 30759 h 756964"/>
                  <a:gd name="connsiteX75" fmla="*/ 195732 w 552310"/>
                  <a:gd name="connsiteY75" fmla="*/ 28823 h 756964"/>
                  <a:gd name="connsiteX76" fmla="*/ 202609 w 552310"/>
                  <a:gd name="connsiteY76" fmla="*/ 29864 h 756964"/>
                  <a:gd name="connsiteX77" fmla="*/ 205861 w 552310"/>
                  <a:gd name="connsiteY77" fmla="*/ 40545 h 756964"/>
                  <a:gd name="connsiteX78" fmla="*/ 208566 w 552310"/>
                  <a:gd name="connsiteY78" fmla="*/ 38976 h 756964"/>
                  <a:gd name="connsiteX79" fmla="*/ 204940 w 552310"/>
                  <a:gd name="connsiteY79" fmla="*/ 26213 h 756964"/>
                  <a:gd name="connsiteX80" fmla="*/ 220053 w 552310"/>
                  <a:gd name="connsiteY80" fmla="*/ 27032 h 756964"/>
                  <a:gd name="connsiteX81" fmla="*/ 228714 w 552310"/>
                  <a:gd name="connsiteY81" fmla="*/ 20047 h 756964"/>
                  <a:gd name="connsiteX82" fmla="*/ 234785 w 552310"/>
                  <a:gd name="connsiteY82" fmla="*/ 8915 h 756964"/>
                  <a:gd name="connsiteX83" fmla="*/ 244780 w 552310"/>
                  <a:gd name="connsiteY83" fmla="*/ 13792 h 756964"/>
                  <a:gd name="connsiteX84" fmla="*/ 246132 w 552310"/>
                  <a:gd name="connsiteY84" fmla="*/ 20974 h 756964"/>
                  <a:gd name="connsiteX85" fmla="*/ 249161 w 552310"/>
                  <a:gd name="connsiteY85" fmla="*/ 15951 h 756964"/>
                  <a:gd name="connsiteX86" fmla="*/ 254984 w 552310"/>
                  <a:gd name="connsiteY86" fmla="*/ 18085 h 756964"/>
                  <a:gd name="connsiteX87" fmla="*/ 255772 w 552310"/>
                  <a:gd name="connsiteY87" fmla="*/ 12928 h 756964"/>
                  <a:gd name="connsiteX88" fmla="*/ 265119 w 552310"/>
                  <a:gd name="connsiteY88" fmla="*/ 16459 h 756964"/>
                  <a:gd name="connsiteX89" fmla="*/ 265493 w 552310"/>
                  <a:gd name="connsiteY89" fmla="*/ 11468 h 756964"/>
                  <a:gd name="connsiteX90" fmla="*/ 271723 w 552310"/>
                  <a:gd name="connsiteY90" fmla="*/ 7150 h 756964"/>
                  <a:gd name="connsiteX91" fmla="*/ 284563 w 552310"/>
                  <a:gd name="connsiteY91" fmla="*/ 10992 h 756964"/>
                  <a:gd name="connsiteX92" fmla="*/ 284537 w 552310"/>
                  <a:gd name="connsiteY92" fmla="*/ 16878 h 756964"/>
                  <a:gd name="connsiteX93" fmla="*/ 290659 w 552310"/>
                  <a:gd name="connsiteY93" fmla="*/ 20358 h 756964"/>
                  <a:gd name="connsiteX94" fmla="*/ 292633 w 552310"/>
                  <a:gd name="connsiteY94" fmla="*/ 27337 h 756964"/>
                  <a:gd name="connsiteX95" fmla="*/ 307531 w 552310"/>
                  <a:gd name="connsiteY95" fmla="*/ 27114 h 756964"/>
                  <a:gd name="connsiteX96" fmla="*/ 316547 w 552310"/>
                  <a:gd name="connsiteY96" fmla="*/ 29832 h 756964"/>
                  <a:gd name="connsiteX97" fmla="*/ 314871 w 552310"/>
                  <a:gd name="connsiteY97" fmla="*/ 34741 h 756964"/>
                  <a:gd name="connsiteX98" fmla="*/ 321723 w 552310"/>
                  <a:gd name="connsiteY98" fmla="*/ 49746 h 756964"/>
                  <a:gd name="connsiteX99" fmla="*/ 321234 w 552310"/>
                  <a:gd name="connsiteY99" fmla="*/ 67329 h 756964"/>
                  <a:gd name="connsiteX100" fmla="*/ 310077 w 552310"/>
                  <a:gd name="connsiteY100" fmla="*/ 85427 h 756964"/>
                  <a:gd name="connsiteX101" fmla="*/ 309670 w 552310"/>
                  <a:gd name="connsiteY101" fmla="*/ 95663 h 756964"/>
                  <a:gd name="connsiteX102" fmla="*/ 300812 w 552310"/>
                  <a:gd name="connsiteY102" fmla="*/ 106743 h 756964"/>
                  <a:gd name="connsiteX103" fmla="*/ 297859 w 552310"/>
                  <a:gd name="connsiteY103" fmla="*/ 121336 h 756964"/>
                  <a:gd name="connsiteX104" fmla="*/ 304984 w 552310"/>
                  <a:gd name="connsiteY104" fmla="*/ 130797 h 756964"/>
                  <a:gd name="connsiteX105" fmla="*/ 327978 w 552310"/>
                  <a:gd name="connsiteY105" fmla="*/ 141656 h 756964"/>
                  <a:gd name="connsiteX106" fmla="*/ 330549 w 552310"/>
                  <a:gd name="connsiteY106" fmla="*/ 145390 h 756964"/>
                  <a:gd name="connsiteX107" fmla="*/ 331527 w 552310"/>
                  <a:gd name="connsiteY107" fmla="*/ 165265 h 756964"/>
                  <a:gd name="connsiteX108" fmla="*/ 330276 w 552310"/>
                  <a:gd name="connsiteY108" fmla="*/ 178683 h 756964"/>
                  <a:gd name="connsiteX109" fmla="*/ 330035 w 552310"/>
                  <a:gd name="connsiteY109" fmla="*/ 209512 h 756964"/>
                  <a:gd name="connsiteX110" fmla="*/ 332714 w 552310"/>
                  <a:gd name="connsiteY110" fmla="*/ 223672 h 756964"/>
                  <a:gd name="connsiteX111" fmla="*/ 333312 w 552310"/>
                  <a:gd name="connsiteY111" fmla="*/ 242322 h 756964"/>
                  <a:gd name="connsiteX112" fmla="*/ 336398 w 552310"/>
                  <a:gd name="connsiteY112" fmla="*/ 250241 h 756964"/>
                  <a:gd name="connsiteX113" fmla="*/ 346310 w 552310"/>
                  <a:gd name="connsiteY113" fmla="*/ 259880 h 756964"/>
                  <a:gd name="connsiteX114" fmla="*/ 358502 w 552310"/>
                  <a:gd name="connsiteY114" fmla="*/ 265608 h 756964"/>
                  <a:gd name="connsiteX115" fmla="*/ 358635 w 552310"/>
                  <a:gd name="connsiteY115" fmla="*/ 253613 h 756964"/>
                  <a:gd name="connsiteX116" fmla="*/ 363810 w 552310"/>
                  <a:gd name="connsiteY116" fmla="*/ 253555 h 756964"/>
                  <a:gd name="connsiteX117" fmla="*/ 363893 w 552310"/>
                  <a:gd name="connsiteY117" fmla="*/ 245408 h 756964"/>
                  <a:gd name="connsiteX118" fmla="*/ 369062 w 552310"/>
                  <a:gd name="connsiteY118" fmla="*/ 245269 h 756964"/>
                  <a:gd name="connsiteX119" fmla="*/ 370122 w 552310"/>
                  <a:gd name="connsiteY119" fmla="*/ 259791 h 756964"/>
                  <a:gd name="connsiteX120" fmla="*/ 375158 w 552310"/>
                  <a:gd name="connsiteY120" fmla="*/ 264376 h 756964"/>
                  <a:gd name="connsiteX121" fmla="*/ 383794 w 552310"/>
                  <a:gd name="connsiteY121" fmla="*/ 263531 h 756964"/>
                  <a:gd name="connsiteX122" fmla="*/ 388455 w 552310"/>
                  <a:gd name="connsiteY122" fmla="*/ 267100 h 756964"/>
                  <a:gd name="connsiteX123" fmla="*/ 400914 w 552310"/>
                  <a:gd name="connsiteY123" fmla="*/ 288398 h 756964"/>
                  <a:gd name="connsiteX124" fmla="*/ 404165 w 552310"/>
                  <a:gd name="connsiteY124" fmla="*/ 286601 h 756964"/>
                  <a:gd name="connsiteX125" fmla="*/ 414318 w 552310"/>
                  <a:gd name="connsiteY125" fmla="*/ 298964 h 756964"/>
                  <a:gd name="connsiteX126" fmla="*/ 421170 w 552310"/>
                  <a:gd name="connsiteY126" fmla="*/ 298209 h 756964"/>
                  <a:gd name="connsiteX127" fmla="*/ 428619 w 552310"/>
                  <a:gd name="connsiteY127" fmla="*/ 316503 h 756964"/>
                  <a:gd name="connsiteX128" fmla="*/ 437959 w 552310"/>
                  <a:gd name="connsiteY128" fmla="*/ 319176 h 756964"/>
                  <a:gd name="connsiteX129" fmla="*/ 438664 w 552310"/>
                  <a:gd name="connsiteY129" fmla="*/ 324371 h 756964"/>
                  <a:gd name="connsiteX130" fmla="*/ 445732 w 552310"/>
                  <a:gd name="connsiteY130" fmla="*/ 327552 h 756964"/>
                  <a:gd name="connsiteX131" fmla="*/ 454971 w 552310"/>
                  <a:gd name="connsiteY131" fmla="*/ 327216 h 756964"/>
                  <a:gd name="connsiteX132" fmla="*/ 454539 w 552310"/>
                  <a:gd name="connsiteY132" fmla="*/ 322097 h 756964"/>
                  <a:gd name="connsiteX133" fmla="*/ 464071 w 552310"/>
                  <a:gd name="connsiteY133" fmla="*/ 323196 h 756964"/>
                  <a:gd name="connsiteX134" fmla="*/ 479400 w 552310"/>
                  <a:gd name="connsiteY134" fmla="*/ 343910 h 756964"/>
                  <a:gd name="connsiteX135" fmla="*/ 486981 w 552310"/>
                  <a:gd name="connsiteY135" fmla="*/ 347199 h 756964"/>
                  <a:gd name="connsiteX136" fmla="*/ 492455 w 552310"/>
                  <a:gd name="connsiteY136" fmla="*/ 341268 h 756964"/>
                  <a:gd name="connsiteX137" fmla="*/ 486385 w 552310"/>
                  <a:gd name="connsiteY137" fmla="*/ 328790 h 756964"/>
                  <a:gd name="connsiteX138" fmla="*/ 486277 w 552310"/>
                  <a:gd name="connsiteY138" fmla="*/ 316871 h 756964"/>
                  <a:gd name="connsiteX139" fmla="*/ 496081 w 552310"/>
                  <a:gd name="connsiteY139" fmla="*/ 312795 h 756964"/>
                  <a:gd name="connsiteX140" fmla="*/ 505212 w 552310"/>
                  <a:gd name="connsiteY140" fmla="*/ 319176 h 756964"/>
                  <a:gd name="connsiteX141" fmla="*/ 516179 w 552310"/>
                  <a:gd name="connsiteY141" fmla="*/ 339052 h 756964"/>
                  <a:gd name="connsiteX142" fmla="*/ 520027 w 552310"/>
                  <a:gd name="connsiteY142" fmla="*/ 364071 h 756964"/>
                  <a:gd name="connsiteX143" fmla="*/ 519132 w 552310"/>
                  <a:gd name="connsiteY143" fmla="*/ 375742 h 756964"/>
                  <a:gd name="connsiteX144" fmla="*/ 521214 w 552310"/>
                  <a:gd name="connsiteY144" fmla="*/ 380555 h 756964"/>
                  <a:gd name="connsiteX145" fmla="*/ 538169 w 552310"/>
                  <a:gd name="connsiteY145" fmla="*/ 397288 h 756964"/>
                  <a:gd name="connsiteX146" fmla="*/ 527717 w 552310"/>
                  <a:gd name="connsiteY146" fmla="*/ 398215 h 756964"/>
                  <a:gd name="connsiteX147" fmla="*/ 532238 w 552310"/>
                  <a:gd name="connsiteY147" fmla="*/ 412058 h 756964"/>
                  <a:gd name="connsiteX148" fmla="*/ 548462 w 552310"/>
                  <a:gd name="connsiteY148" fmla="*/ 414814 h 756964"/>
                  <a:gd name="connsiteX149" fmla="*/ 552310 w 552310"/>
                  <a:gd name="connsiteY149" fmla="*/ 424237 h 756964"/>
                  <a:gd name="connsiteX150" fmla="*/ 544805 w 552310"/>
                  <a:gd name="connsiteY150" fmla="*/ 425450 h 756964"/>
                  <a:gd name="connsiteX151" fmla="*/ 547053 w 552310"/>
                  <a:gd name="connsiteY151" fmla="*/ 437236 h 756964"/>
                  <a:gd name="connsiteX152" fmla="*/ 541934 w 552310"/>
                  <a:gd name="connsiteY152" fmla="*/ 439261 h 756964"/>
                  <a:gd name="connsiteX153" fmla="*/ 533514 w 552310"/>
                  <a:gd name="connsiteY153" fmla="*/ 432365 h 756964"/>
                  <a:gd name="connsiteX154" fmla="*/ 526390 w 552310"/>
                  <a:gd name="connsiteY154" fmla="*/ 431610 h 756964"/>
                  <a:gd name="connsiteX155" fmla="*/ 510762 w 552310"/>
                  <a:gd name="connsiteY155" fmla="*/ 433635 h 756964"/>
                  <a:gd name="connsiteX156" fmla="*/ 503993 w 552310"/>
                  <a:gd name="connsiteY156" fmla="*/ 441738 h 756964"/>
                  <a:gd name="connsiteX157" fmla="*/ 509708 w 552310"/>
                  <a:gd name="connsiteY157" fmla="*/ 453530 h 756964"/>
                  <a:gd name="connsiteX158" fmla="*/ 496380 w 552310"/>
                  <a:gd name="connsiteY158" fmla="*/ 465322 h 756964"/>
                  <a:gd name="connsiteX159" fmla="*/ 493376 w 552310"/>
                  <a:gd name="connsiteY159" fmla="*/ 457664 h 756964"/>
                  <a:gd name="connsiteX160" fmla="*/ 484981 w 552310"/>
                  <a:gd name="connsiteY160" fmla="*/ 463010 h 756964"/>
                  <a:gd name="connsiteX161" fmla="*/ 484651 w 552310"/>
                  <a:gd name="connsiteY161" fmla="*/ 477533 h 756964"/>
                  <a:gd name="connsiteX162" fmla="*/ 491915 w 552310"/>
                  <a:gd name="connsiteY162" fmla="*/ 476212 h 756964"/>
                  <a:gd name="connsiteX163" fmla="*/ 499713 w 552310"/>
                  <a:gd name="connsiteY163" fmla="*/ 493497 h 756964"/>
                  <a:gd name="connsiteX164" fmla="*/ 501364 w 552310"/>
                  <a:gd name="connsiteY164" fmla="*/ 500761 h 756964"/>
                  <a:gd name="connsiteX165" fmla="*/ 496519 w 552310"/>
                  <a:gd name="connsiteY165" fmla="*/ 502082 h 756964"/>
                  <a:gd name="connsiteX166" fmla="*/ 499389 w 552310"/>
                  <a:gd name="connsiteY166" fmla="*/ 511232 h 756964"/>
                  <a:gd name="connsiteX167" fmla="*/ 503828 w 552310"/>
                  <a:gd name="connsiteY167" fmla="*/ 510921 h 756964"/>
                  <a:gd name="connsiteX168" fmla="*/ 504234 w 552310"/>
                  <a:gd name="connsiteY168" fmla="*/ 518719 h 756964"/>
                  <a:gd name="connsiteX169" fmla="*/ 497573 w 552310"/>
                  <a:gd name="connsiteY169" fmla="*/ 518439 h 756964"/>
                  <a:gd name="connsiteX170" fmla="*/ 485604 w 552310"/>
                  <a:gd name="connsiteY170" fmla="*/ 522072 h 756964"/>
                  <a:gd name="connsiteX171" fmla="*/ 482327 w 552310"/>
                  <a:gd name="connsiteY171" fmla="*/ 527672 h 756964"/>
                  <a:gd name="connsiteX172" fmla="*/ 466560 w 552310"/>
                  <a:gd name="connsiteY172" fmla="*/ 528803 h 756964"/>
                  <a:gd name="connsiteX173" fmla="*/ 460362 w 552310"/>
                  <a:gd name="connsiteY173" fmla="*/ 540969 h 756964"/>
                  <a:gd name="connsiteX174" fmla="*/ 465938 w 552310"/>
                  <a:gd name="connsiteY174" fmla="*/ 548151 h 756964"/>
                  <a:gd name="connsiteX175" fmla="*/ 464991 w 552310"/>
                  <a:gd name="connsiteY175" fmla="*/ 560769 h 756964"/>
                  <a:gd name="connsiteX176" fmla="*/ 474656 w 552310"/>
                  <a:gd name="connsiteY176" fmla="*/ 579977 h 756964"/>
                  <a:gd name="connsiteX177" fmla="*/ 474034 w 552310"/>
                  <a:gd name="connsiteY177" fmla="*/ 584625 h 756964"/>
                  <a:gd name="connsiteX178" fmla="*/ 466858 w 552310"/>
                  <a:gd name="connsiteY178" fmla="*/ 588486 h 756964"/>
                  <a:gd name="connsiteX179" fmla="*/ 469570 w 552310"/>
                  <a:gd name="connsiteY179" fmla="*/ 594176 h 756964"/>
                  <a:gd name="connsiteX180" fmla="*/ 486385 w 552310"/>
                  <a:gd name="connsiteY180" fmla="*/ 589134 h 756964"/>
                  <a:gd name="connsiteX181" fmla="*/ 494322 w 552310"/>
                  <a:gd name="connsiteY181" fmla="*/ 602456 h 756964"/>
                  <a:gd name="connsiteX182" fmla="*/ 489369 w 552310"/>
                  <a:gd name="connsiteY182" fmla="*/ 604545 h 756964"/>
                  <a:gd name="connsiteX183" fmla="*/ 491261 w 552310"/>
                  <a:gd name="connsiteY183" fmla="*/ 611842 h 756964"/>
                  <a:gd name="connsiteX184" fmla="*/ 471164 w 552310"/>
                  <a:gd name="connsiteY184" fmla="*/ 617620 h 756964"/>
                  <a:gd name="connsiteX185" fmla="*/ 460927 w 552310"/>
                  <a:gd name="connsiteY185" fmla="*/ 615423 h 756964"/>
                  <a:gd name="connsiteX186" fmla="*/ 447904 w 552310"/>
                  <a:gd name="connsiteY186" fmla="*/ 622268 h 756964"/>
                  <a:gd name="connsiteX187" fmla="*/ 435985 w 552310"/>
                  <a:gd name="connsiteY187" fmla="*/ 623989 h 756964"/>
                  <a:gd name="connsiteX188" fmla="*/ 431464 w 552310"/>
                  <a:gd name="connsiteY188" fmla="*/ 629399 h 756964"/>
                  <a:gd name="connsiteX189" fmla="*/ 417811 w 552310"/>
                  <a:gd name="connsiteY189" fmla="*/ 628891 h 756964"/>
                  <a:gd name="connsiteX190" fmla="*/ 419710 w 552310"/>
                  <a:gd name="connsiteY190" fmla="*/ 654285 h 756964"/>
                  <a:gd name="connsiteX191" fmla="*/ 403809 w 552310"/>
                  <a:gd name="connsiteY191" fmla="*/ 663480 h 756964"/>
                  <a:gd name="connsiteX192" fmla="*/ 405924 w 552310"/>
                  <a:gd name="connsiteY192" fmla="*/ 669144 h 756964"/>
                  <a:gd name="connsiteX193" fmla="*/ 396608 w 552310"/>
                  <a:gd name="connsiteY193" fmla="*/ 669341 h 756964"/>
                  <a:gd name="connsiteX194" fmla="*/ 397878 w 552310"/>
                  <a:gd name="connsiteY194" fmla="*/ 673291 h 756964"/>
                  <a:gd name="connsiteX195" fmla="*/ 387966 w 552310"/>
                  <a:gd name="connsiteY195" fmla="*/ 679545 h 756964"/>
                  <a:gd name="connsiteX196" fmla="*/ 390595 w 552310"/>
                  <a:gd name="connsiteY196" fmla="*/ 684822 h 756964"/>
                  <a:gd name="connsiteX197" fmla="*/ 387261 w 552310"/>
                  <a:gd name="connsiteY197" fmla="*/ 688346 h 756964"/>
                  <a:gd name="connsiteX198" fmla="*/ 402914 w 552310"/>
                  <a:gd name="connsiteY198" fmla="*/ 707149 h 756964"/>
                  <a:gd name="connsiteX199" fmla="*/ 397313 w 552310"/>
                  <a:gd name="connsiteY199" fmla="*/ 708419 h 756964"/>
                  <a:gd name="connsiteX200" fmla="*/ 398964 w 552310"/>
                  <a:gd name="connsiteY200" fmla="*/ 716178 h 756964"/>
                  <a:gd name="connsiteX201" fmla="*/ 385553 w 552310"/>
                  <a:gd name="connsiteY201" fmla="*/ 721563 h 756964"/>
                  <a:gd name="connsiteX202" fmla="*/ 384200 w 552310"/>
                  <a:gd name="connsiteY202" fmla="*/ 715867 h 756964"/>
                  <a:gd name="connsiteX203" fmla="*/ 378435 w 552310"/>
                  <a:gd name="connsiteY203" fmla="*/ 712737 h 756964"/>
                  <a:gd name="connsiteX204" fmla="*/ 365703 w 552310"/>
                  <a:gd name="connsiteY204" fmla="*/ 720465 h 756964"/>
                  <a:gd name="connsiteX205" fmla="*/ 355816 w 552310"/>
                  <a:gd name="connsiteY205" fmla="*/ 724300 h 756964"/>
                  <a:gd name="connsiteX206" fmla="*/ 340195 w 552310"/>
                  <a:gd name="connsiteY206" fmla="*/ 727348 h 756964"/>
                  <a:gd name="connsiteX207" fmla="*/ 343846 w 552310"/>
                  <a:gd name="connsiteY207" fmla="*/ 741820 h 756964"/>
                  <a:gd name="connsiteX208" fmla="*/ 339382 w 552310"/>
                  <a:gd name="connsiteY208" fmla="*/ 741058 h 756964"/>
                  <a:gd name="connsiteX209" fmla="*/ 341084 w 552310"/>
                  <a:gd name="connsiteY209" fmla="*/ 752367 h 756964"/>
                  <a:gd name="connsiteX210" fmla="*/ 334315 w 552310"/>
                  <a:gd name="connsiteY210" fmla="*/ 752088 h 756964"/>
                  <a:gd name="connsiteX211" fmla="*/ 333775 w 552310"/>
                  <a:gd name="connsiteY211" fmla="*/ 756768 h 756964"/>
                  <a:gd name="connsiteX212" fmla="*/ 324891 w 552310"/>
                  <a:gd name="connsiteY212" fmla="*/ 756964 h 756964"/>
                  <a:gd name="connsiteX213" fmla="*/ 320612 w 552310"/>
                  <a:gd name="connsiteY213" fmla="*/ 746976 h 756964"/>
                  <a:gd name="connsiteX214" fmla="*/ 319716 w 552310"/>
                  <a:gd name="connsiteY214" fmla="*/ 736149 h 756964"/>
                  <a:gd name="connsiteX215" fmla="*/ 304711 w 552310"/>
                  <a:gd name="connsiteY215" fmla="*/ 721677 h 756964"/>
                  <a:gd name="connsiteX216" fmla="*/ 286677 w 552310"/>
                  <a:gd name="connsiteY216" fmla="*/ 711098 h 756964"/>
                  <a:gd name="connsiteX217" fmla="*/ 280606 w 552310"/>
                  <a:gd name="connsiteY217" fmla="*/ 716489 h 756964"/>
                  <a:gd name="connsiteX218" fmla="*/ 272675 w 552310"/>
                  <a:gd name="connsiteY218" fmla="*/ 718998 h 756964"/>
                  <a:gd name="connsiteX219" fmla="*/ 263138 w 552310"/>
                  <a:gd name="connsiteY219" fmla="*/ 712483 h 756964"/>
                  <a:gd name="connsiteX220" fmla="*/ 262731 w 552310"/>
                  <a:gd name="connsiteY220" fmla="*/ 705942 h 756964"/>
                  <a:gd name="connsiteX221" fmla="*/ 256667 w 552310"/>
                  <a:gd name="connsiteY221" fmla="*/ 703967 h 756964"/>
                  <a:gd name="connsiteX222" fmla="*/ 251333 w 552310"/>
                  <a:gd name="connsiteY222" fmla="*/ 694747 h 756964"/>
                  <a:gd name="connsiteX223" fmla="*/ 254038 w 552310"/>
                  <a:gd name="connsiteY223" fmla="*/ 678136 h 756964"/>
                  <a:gd name="connsiteX224" fmla="*/ 244342 w 552310"/>
                  <a:gd name="connsiteY224" fmla="*/ 675856 h 756964"/>
                  <a:gd name="connsiteX225" fmla="*/ 237115 w 552310"/>
                  <a:gd name="connsiteY225" fmla="*/ 677012 h 756964"/>
                  <a:gd name="connsiteX226" fmla="*/ 231508 w 552310"/>
                  <a:gd name="connsiteY226" fmla="*/ 671455 h 756964"/>
                  <a:gd name="connsiteX227" fmla="*/ 227362 w 552310"/>
                  <a:gd name="connsiteY227" fmla="*/ 659333 h 756964"/>
                  <a:gd name="connsiteX228" fmla="*/ 226390 w 552310"/>
                  <a:gd name="connsiteY228" fmla="*/ 645998 h 756964"/>
                  <a:gd name="connsiteX229" fmla="*/ 229908 w 552310"/>
                  <a:gd name="connsiteY229" fmla="*/ 629514 h 756964"/>
                  <a:gd name="connsiteX230" fmla="*/ 228498 w 552310"/>
                  <a:gd name="connsiteY230" fmla="*/ 617506 h 756964"/>
                  <a:gd name="connsiteX231" fmla="*/ 215259 w 552310"/>
                  <a:gd name="connsiteY231" fmla="*/ 616128 h 756964"/>
                  <a:gd name="connsiteX232" fmla="*/ 214173 w 552310"/>
                  <a:gd name="connsiteY232" fmla="*/ 612940 h 756964"/>
                  <a:gd name="connsiteX233" fmla="*/ 204908 w 552310"/>
                  <a:gd name="connsiteY233" fmla="*/ 612775 h 756964"/>
                  <a:gd name="connsiteX234" fmla="*/ 198736 w 552310"/>
                  <a:gd name="connsiteY234" fmla="*/ 616210 h 756964"/>
                  <a:gd name="connsiteX235" fmla="*/ 191503 w 552310"/>
                  <a:gd name="connsiteY235" fmla="*/ 613899 h 756964"/>
                  <a:gd name="connsiteX236" fmla="*/ 182918 w 552310"/>
                  <a:gd name="connsiteY236" fmla="*/ 616718 h 756964"/>
                  <a:gd name="connsiteX237" fmla="*/ 179616 w 552310"/>
                  <a:gd name="connsiteY237" fmla="*/ 607924 h 756964"/>
                  <a:gd name="connsiteX238" fmla="*/ 184220 w 552310"/>
                  <a:gd name="connsiteY238" fmla="*/ 601110 h 756964"/>
                  <a:gd name="connsiteX239" fmla="*/ 180321 w 552310"/>
                  <a:gd name="connsiteY239" fmla="*/ 595135 h 756964"/>
                  <a:gd name="connsiteX240" fmla="*/ 169456 w 552310"/>
                  <a:gd name="connsiteY240" fmla="*/ 592595 h 756964"/>
                  <a:gd name="connsiteX241" fmla="*/ 169354 w 552310"/>
                  <a:gd name="connsiteY241" fmla="*/ 596767 h 756964"/>
                  <a:gd name="connsiteX242" fmla="*/ 160572 w 552310"/>
                  <a:gd name="connsiteY242" fmla="*/ 593808 h 756964"/>
                  <a:gd name="connsiteX243" fmla="*/ 160820 w 552310"/>
                  <a:gd name="connsiteY243" fmla="*/ 582428 h 756964"/>
                  <a:gd name="connsiteX244" fmla="*/ 155105 w 552310"/>
                  <a:gd name="connsiteY244" fmla="*/ 581863 h 756964"/>
                  <a:gd name="connsiteX245" fmla="*/ 154019 w 552310"/>
                  <a:gd name="connsiteY245" fmla="*/ 572090 h 756964"/>
                  <a:gd name="connsiteX246" fmla="*/ 156159 w 552310"/>
                  <a:gd name="connsiteY246" fmla="*/ 566680 h 756964"/>
                  <a:gd name="connsiteX247" fmla="*/ 162877 w 552310"/>
                  <a:gd name="connsiteY247" fmla="*/ 566261 h 756964"/>
                  <a:gd name="connsiteX248" fmla="*/ 162744 w 552310"/>
                  <a:gd name="connsiteY248" fmla="*/ 557975 h 756964"/>
                  <a:gd name="connsiteX249" fmla="*/ 151854 w 552310"/>
                  <a:gd name="connsiteY249" fmla="*/ 556203 h 756964"/>
                  <a:gd name="connsiteX250" fmla="*/ 143973 w 552310"/>
                  <a:gd name="connsiteY250" fmla="*/ 543217 h 756964"/>
                  <a:gd name="connsiteX251" fmla="*/ 142837 w 552310"/>
                  <a:gd name="connsiteY251" fmla="*/ 531533 h 756964"/>
                  <a:gd name="connsiteX252" fmla="*/ 134518 w 552310"/>
                  <a:gd name="connsiteY252" fmla="*/ 533197 h 756964"/>
                  <a:gd name="connsiteX253" fmla="*/ 130543 w 552310"/>
                  <a:gd name="connsiteY253" fmla="*/ 524942 h 756964"/>
                  <a:gd name="connsiteX254" fmla="*/ 122142 w 552310"/>
                  <a:gd name="connsiteY254" fmla="*/ 524377 h 756964"/>
                  <a:gd name="connsiteX255" fmla="*/ 122441 w 552310"/>
                  <a:gd name="connsiteY255" fmla="*/ 528269 h 756964"/>
                  <a:gd name="connsiteX256" fmla="*/ 115157 w 552310"/>
                  <a:gd name="connsiteY256" fmla="*/ 528688 h 756964"/>
                  <a:gd name="connsiteX257" fmla="*/ 105950 w 552310"/>
                  <a:gd name="connsiteY257" fmla="*/ 539420 h 756964"/>
                  <a:gd name="connsiteX258" fmla="*/ 100019 w 552310"/>
                  <a:gd name="connsiteY258" fmla="*/ 540518 h 756964"/>
                  <a:gd name="connsiteX259" fmla="*/ 99314 w 552310"/>
                  <a:gd name="connsiteY259" fmla="*/ 547389 h 756964"/>
                  <a:gd name="connsiteX260" fmla="*/ 91999 w 552310"/>
                  <a:gd name="connsiteY260" fmla="*/ 552202 h 756964"/>
                  <a:gd name="connsiteX261" fmla="*/ 81413 w 552310"/>
                  <a:gd name="connsiteY261" fmla="*/ 552964 h 756964"/>
                  <a:gd name="connsiteX262" fmla="*/ 81356 w 552310"/>
                  <a:gd name="connsiteY262" fmla="*/ 549808 h 756964"/>
                  <a:gd name="connsiteX263" fmla="*/ 69767 w 552310"/>
                  <a:gd name="connsiteY263" fmla="*/ 551244 h 756964"/>
                  <a:gd name="connsiteX264" fmla="*/ 68059 w 552310"/>
                  <a:gd name="connsiteY264" fmla="*/ 555187 h 756964"/>
                  <a:gd name="connsiteX265" fmla="*/ 59747 w 552310"/>
                  <a:gd name="connsiteY265" fmla="*/ 557105 h 756964"/>
                  <a:gd name="connsiteX266" fmla="*/ 59499 w 552310"/>
                  <a:gd name="connsiteY266" fmla="*/ 547808 h 756964"/>
                  <a:gd name="connsiteX267" fmla="*/ 22828 w 552310"/>
                  <a:gd name="connsiteY267" fmla="*/ 546881 h 756964"/>
                  <a:gd name="connsiteX268" fmla="*/ 10808 w 552310"/>
                  <a:gd name="connsiteY268" fmla="*/ 552342 h 756964"/>
                  <a:gd name="connsiteX269" fmla="*/ 4172 w 552310"/>
                  <a:gd name="connsiteY269" fmla="*/ 549948 h 756964"/>
                  <a:gd name="connsiteX270" fmla="*/ 6769 w 552310"/>
                  <a:gd name="connsiteY270" fmla="*/ 546456 h 756964"/>
                  <a:gd name="connsiteX271" fmla="*/ 0 w 552310"/>
                  <a:gd name="connsiteY271" fmla="*/ 544233 h 756964"/>
                  <a:gd name="connsiteX272" fmla="*/ 2623 w 552310"/>
                  <a:gd name="connsiteY272" fmla="*/ 538658 h 756964"/>
                  <a:gd name="connsiteX273" fmla="*/ 9423 w 552310"/>
                  <a:gd name="connsiteY273" fmla="*/ 541642 h 756964"/>
                  <a:gd name="connsiteX274" fmla="*/ 12484 w 552310"/>
                  <a:gd name="connsiteY274" fmla="*/ 535699 h 756964"/>
                  <a:gd name="connsiteX275" fmla="*/ 13595 w 552310"/>
                  <a:gd name="connsiteY275" fmla="*/ 524434 h 756964"/>
                  <a:gd name="connsiteX276" fmla="*/ 5848 w 552310"/>
                  <a:gd name="connsiteY276" fmla="*/ 521030 h 756964"/>
                  <a:gd name="connsiteX277" fmla="*/ 6579 w 552310"/>
                  <a:gd name="connsiteY277" fmla="*/ 504444 h 756964"/>
                  <a:gd name="connsiteX278" fmla="*/ 13811 w 552310"/>
                  <a:gd name="connsiteY278" fmla="*/ 507117 h 756964"/>
                  <a:gd name="connsiteX279" fmla="*/ 11538 w 552310"/>
                  <a:gd name="connsiteY279" fmla="*/ 502647 h 756964"/>
                  <a:gd name="connsiteX280" fmla="*/ 298 w 552310"/>
                  <a:gd name="connsiteY280" fmla="*/ 498081 h 756964"/>
                  <a:gd name="connsiteX281" fmla="*/ 11754 w 552310"/>
                  <a:gd name="connsiteY281" fmla="*/ 479755 h 756964"/>
                  <a:gd name="connsiteX282" fmla="*/ 17335 w 552310"/>
                  <a:gd name="connsiteY282" fmla="*/ 468389 h 756964"/>
                  <a:gd name="connsiteX283" fmla="*/ 26918 w 552310"/>
                  <a:gd name="connsiteY283" fmla="*/ 459664 h 756964"/>
                  <a:gd name="connsiteX284" fmla="*/ 44336 w 552310"/>
                  <a:gd name="connsiteY284" fmla="*/ 450069 h 756964"/>
                  <a:gd name="connsiteX285" fmla="*/ 64268 w 552310"/>
                  <a:gd name="connsiteY285" fmla="*/ 448627 h 756964"/>
                  <a:gd name="connsiteX286" fmla="*/ 86830 w 552310"/>
                  <a:gd name="connsiteY286" fmla="*/ 440442 h 756964"/>
                  <a:gd name="connsiteX287" fmla="*/ 61316 w 552310"/>
                  <a:gd name="connsiteY287" fmla="*/ 402971 h 756964"/>
                  <a:gd name="connsiteX288" fmla="*/ 48882 w 552310"/>
                  <a:gd name="connsiteY288" fmla="*/ 410566 h 756964"/>
                  <a:gd name="connsiteX289" fmla="*/ 45447 w 552310"/>
                  <a:gd name="connsiteY289" fmla="*/ 405473 h 756964"/>
                  <a:gd name="connsiteX290" fmla="*/ 36017 w 552310"/>
                  <a:gd name="connsiteY290" fmla="*/ 411321 h 756964"/>
                  <a:gd name="connsiteX291" fmla="*/ 25000 w 552310"/>
                  <a:gd name="connsiteY291" fmla="*/ 394138 h 756964"/>
                  <a:gd name="connsiteX292" fmla="*/ 14300 w 552310"/>
                  <a:gd name="connsiteY292" fmla="*/ 374059 h 756964"/>
                  <a:gd name="connsiteX293" fmla="*/ 7823 w 552310"/>
                  <a:gd name="connsiteY293" fmla="*/ 366236 h 756964"/>
                  <a:gd name="connsiteX294" fmla="*/ 15869 w 552310"/>
                  <a:gd name="connsiteY294" fmla="*/ 362947 h 756964"/>
                  <a:gd name="connsiteX295" fmla="*/ 9855 w 552310"/>
                  <a:gd name="connsiteY295" fmla="*/ 357321 h 75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Lst>
                <a:rect l="l" t="t" r="r" b="b"/>
                <a:pathLst>
                  <a:path w="552310" h="756964">
                    <a:moveTo>
                      <a:pt x="9855" y="357321"/>
                    </a:moveTo>
                    <a:lnTo>
                      <a:pt x="14002" y="351479"/>
                    </a:lnTo>
                    <a:lnTo>
                      <a:pt x="7582" y="343662"/>
                    </a:lnTo>
                    <a:lnTo>
                      <a:pt x="19875" y="348018"/>
                    </a:lnTo>
                    <a:lnTo>
                      <a:pt x="21152" y="339611"/>
                    </a:lnTo>
                    <a:lnTo>
                      <a:pt x="40488" y="340284"/>
                    </a:lnTo>
                    <a:lnTo>
                      <a:pt x="54464" y="342341"/>
                    </a:lnTo>
                    <a:lnTo>
                      <a:pt x="64510" y="347199"/>
                    </a:lnTo>
                    <a:lnTo>
                      <a:pt x="64941" y="352628"/>
                    </a:lnTo>
                    <a:lnTo>
                      <a:pt x="77292" y="351447"/>
                    </a:lnTo>
                    <a:lnTo>
                      <a:pt x="73044" y="357156"/>
                    </a:lnTo>
                    <a:lnTo>
                      <a:pt x="83223" y="358959"/>
                    </a:lnTo>
                    <a:lnTo>
                      <a:pt x="83064" y="354654"/>
                    </a:lnTo>
                    <a:lnTo>
                      <a:pt x="93110" y="356006"/>
                    </a:lnTo>
                    <a:lnTo>
                      <a:pt x="92786" y="345516"/>
                    </a:lnTo>
                    <a:lnTo>
                      <a:pt x="97009" y="345484"/>
                    </a:lnTo>
                    <a:lnTo>
                      <a:pt x="96577" y="329857"/>
                    </a:lnTo>
                    <a:lnTo>
                      <a:pt x="104946" y="319818"/>
                    </a:lnTo>
                    <a:lnTo>
                      <a:pt x="100152" y="320523"/>
                    </a:lnTo>
                    <a:lnTo>
                      <a:pt x="99530" y="313722"/>
                    </a:lnTo>
                    <a:lnTo>
                      <a:pt x="111525" y="313525"/>
                    </a:lnTo>
                    <a:lnTo>
                      <a:pt x="129026" y="295396"/>
                    </a:lnTo>
                    <a:lnTo>
                      <a:pt x="120002" y="281121"/>
                    </a:lnTo>
                    <a:lnTo>
                      <a:pt x="126397" y="266789"/>
                    </a:lnTo>
                    <a:lnTo>
                      <a:pt x="125609" y="260045"/>
                    </a:lnTo>
                    <a:lnTo>
                      <a:pt x="131655" y="259289"/>
                    </a:lnTo>
                    <a:lnTo>
                      <a:pt x="129838" y="243948"/>
                    </a:lnTo>
                    <a:lnTo>
                      <a:pt x="114319" y="245129"/>
                    </a:lnTo>
                    <a:lnTo>
                      <a:pt x="113938" y="235267"/>
                    </a:lnTo>
                    <a:lnTo>
                      <a:pt x="121329" y="229483"/>
                    </a:lnTo>
                    <a:lnTo>
                      <a:pt x="124365" y="220129"/>
                    </a:lnTo>
                    <a:lnTo>
                      <a:pt x="120332" y="214262"/>
                    </a:lnTo>
                    <a:lnTo>
                      <a:pt x="123908" y="203645"/>
                    </a:lnTo>
                    <a:lnTo>
                      <a:pt x="121253" y="187611"/>
                    </a:lnTo>
                    <a:lnTo>
                      <a:pt x="133712" y="190081"/>
                    </a:lnTo>
                    <a:lnTo>
                      <a:pt x="125393" y="175736"/>
                    </a:lnTo>
                    <a:lnTo>
                      <a:pt x="132055" y="173431"/>
                    </a:lnTo>
                    <a:lnTo>
                      <a:pt x="132544" y="160630"/>
                    </a:lnTo>
                    <a:lnTo>
                      <a:pt x="137420" y="156870"/>
                    </a:lnTo>
                    <a:lnTo>
                      <a:pt x="133598" y="147803"/>
                    </a:lnTo>
                    <a:lnTo>
                      <a:pt x="135852" y="140227"/>
                    </a:lnTo>
                    <a:lnTo>
                      <a:pt x="152749" y="148114"/>
                    </a:lnTo>
                    <a:lnTo>
                      <a:pt x="149904" y="136017"/>
                    </a:lnTo>
                    <a:lnTo>
                      <a:pt x="148279" y="107366"/>
                    </a:lnTo>
                    <a:lnTo>
                      <a:pt x="145682" y="84861"/>
                    </a:lnTo>
                    <a:lnTo>
                      <a:pt x="138176" y="86436"/>
                    </a:lnTo>
                    <a:lnTo>
                      <a:pt x="137687" y="78664"/>
                    </a:lnTo>
                    <a:lnTo>
                      <a:pt x="144786" y="77483"/>
                    </a:lnTo>
                    <a:lnTo>
                      <a:pt x="146329" y="71787"/>
                    </a:lnTo>
                    <a:lnTo>
                      <a:pt x="150774" y="72771"/>
                    </a:lnTo>
                    <a:lnTo>
                      <a:pt x="149390" y="60433"/>
                    </a:lnTo>
                    <a:lnTo>
                      <a:pt x="142780" y="50755"/>
                    </a:lnTo>
                    <a:lnTo>
                      <a:pt x="136500" y="55131"/>
                    </a:lnTo>
                    <a:lnTo>
                      <a:pt x="127483" y="49435"/>
                    </a:lnTo>
                    <a:lnTo>
                      <a:pt x="130543" y="41611"/>
                    </a:lnTo>
                    <a:lnTo>
                      <a:pt x="119869" y="34461"/>
                    </a:lnTo>
                    <a:lnTo>
                      <a:pt x="95821" y="30874"/>
                    </a:lnTo>
                    <a:lnTo>
                      <a:pt x="88348" y="24593"/>
                    </a:lnTo>
                    <a:lnTo>
                      <a:pt x="95199" y="22263"/>
                    </a:lnTo>
                    <a:lnTo>
                      <a:pt x="97688" y="5607"/>
                    </a:lnTo>
                    <a:lnTo>
                      <a:pt x="107144" y="927"/>
                    </a:lnTo>
                    <a:lnTo>
                      <a:pt x="112312" y="0"/>
                    </a:lnTo>
                    <a:lnTo>
                      <a:pt x="112420" y="6172"/>
                    </a:lnTo>
                    <a:lnTo>
                      <a:pt x="119221" y="8668"/>
                    </a:lnTo>
                    <a:lnTo>
                      <a:pt x="120142" y="15951"/>
                    </a:lnTo>
                    <a:lnTo>
                      <a:pt x="125501" y="13964"/>
                    </a:lnTo>
                    <a:lnTo>
                      <a:pt x="129159" y="17691"/>
                    </a:lnTo>
                    <a:lnTo>
                      <a:pt x="137503" y="13964"/>
                    </a:lnTo>
                    <a:lnTo>
                      <a:pt x="140938" y="20803"/>
                    </a:lnTo>
                    <a:lnTo>
                      <a:pt x="160414" y="10344"/>
                    </a:lnTo>
                    <a:lnTo>
                      <a:pt x="161036" y="16993"/>
                    </a:lnTo>
                    <a:lnTo>
                      <a:pt x="166154" y="22765"/>
                    </a:lnTo>
                    <a:lnTo>
                      <a:pt x="171977" y="17437"/>
                    </a:lnTo>
                    <a:lnTo>
                      <a:pt x="177908" y="21952"/>
                    </a:lnTo>
                    <a:lnTo>
                      <a:pt x="182975" y="30759"/>
                    </a:lnTo>
                    <a:lnTo>
                      <a:pt x="195732" y="28823"/>
                    </a:lnTo>
                    <a:lnTo>
                      <a:pt x="202609" y="29864"/>
                    </a:lnTo>
                    <a:lnTo>
                      <a:pt x="205861" y="40545"/>
                    </a:lnTo>
                    <a:lnTo>
                      <a:pt x="208566" y="38976"/>
                    </a:lnTo>
                    <a:lnTo>
                      <a:pt x="204940" y="26213"/>
                    </a:lnTo>
                    <a:lnTo>
                      <a:pt x="220053" y="27032"/>
                    </a:lnTo>
                    <a:lnTo>
                      <a:pt x="228714" y="20047"/>
                    </a:lnTo>
                    <a:lnTo>
                      <a:pt x="234785" y="8915"/>
                    </a:lnTo>
                    <a:lnTo>
                      <a:pt x="244780" y="13792"/>
                    </a:lnTo>
                    <a:lnTo>
                      <a:pt x="246132" y="20974"/>
                    </a:lnTo>
                    <a:lnTo>
                      <a:pt x="249161" y="15951"/>
                    </a:lnTo>
                    <a:lnTo>
                      <a:pt x="254984" y="18085"/>
                    </a:lnTo>
                    <a:lnTo>
                      <a:pt x="255772" y="12928"/>
                    </a:lnTo>
                    <a:lnTo>
                      <a:pt x="265119" y="16459"/>
                    </a:lnTo>
                    <a:lnTo>
                      <a:pt x="265493" y="11468"/>
                    </a:lnTo>
                    <a:lnTo>
                      <a:pt x="271723" y="7150"/>
                    </a:lnTo>
                    <a:lnTo>
                      <a:pt x="284563" y="10992"/>
                    </a:lnTo>
                    <a:lnTo>
                      <a:pt x="284537" y="16878"/>
                    </a:lnTo>
                    <a:lnTo>
                      <a:pt x="290659" y="20358"/>
                    </a:lnTo>
                    <a:lnTo>
                      <a:pt x="292633" y="27337"/>
                    </a:lnTo>
                    <a:lnTo>
                      <a:pt x="307531" y="27114"/>
                    </a:lnTo>
                    <a:lnTo>
                      <a:pt x="316547" y="29832"/>
                    </a:lnTo>
                    <a:lnTo>
                      <a:pt x="314871" y="34741"/>
                    </a:lnTo>
                    <a:lnTo>
                      <a:pt x="321723" y="49746"/>
                    </a:lnTo>
                    <a:lnTo>
                      <a:pt x="321234" y="67329"/>
                    </a:lnTo>
                    <a:lnTo>
                      <a:pt x="310077" y="85427"/>
                    </a:lnTo>
                    <a:lnTo>
                      <a:pt x="309670" y="95663"/>
                    </a:lnTo>
                    <a:lnTo>
                      <a:pt x="300812" y="106743"/>
                    </a:lnTo>
                    <a:lnTo>
                      <a:pt x="297859" y="121336"/>
                    </a:lnTo>
                    <a:lnTo>
                      <a:pt x="304984" y="130797"/>
                    </a:lnTo>
                    <a:lnTo>
                      <a:pt x="327978" y="141656"/>
                    </a:lnTo>
                    <a:lnTo>
                      <a:pt x="330549" y="145390"/>
                    </a:lnTo>
                    <a:lnTo>
                      <a:pt x="331527" y="165265"/>
                    </a:lnTo>
                    <a:lnTo>
                      <a:pt x="330276" y="178683"/>
                    </a:lnTo>
                    <a:lnTo>
                      <a:pt x="330035" y="209512"/>
                    </a:lnTo>
                    <a:lnTo>
                      <a:pt x="332714" y="223672"/>
                    </a:lnTo>
                    <a:lnTo>
                      <a:pt x="333312" y="242322"/>
                    </a:lnTo>
                    <a:lnTo>
                      <a:pt x="336398" y="250241"/>
                    </a:lnTo>
                    <a:lnTo>
                      <a:pt x="346310" y="259880"/>
                    </a:lnTo>
                    <a:lnTo>
                      <a:pt x="358502" y="265608"/>
                    </a:lnTo>
                    <a:lnTo>
                      <a:pt x="358635" y="253613"/>
                    </a:lnTo>
                    <a:lnTo>
                      <a:pt x="363810" y="253555"/>
                    </a:lnTo>
                    <a:lnTo>
                      <a:pt x="363893" y="245408"/>
                    </a:lnTo>
                    <a:lnTo>
                      <a:pt x="369062" y="245269"/>
                    </a:lnTo>
                    <a:lnTo>
                      <a:pt x="370122" y="259791"/>
                    </a:lnTo>
                    <a:lnTo>
                      <a:pt x="375158" y="264376"/>
                    </a:lnTo>
                    <a:lnTo>
                      <a:pt x="383794" y="263531"/>
                    </a:lnTo>
                    <a:lnTo>
                      <a:pt x="388455" y="267100"/>
                    </a:lnTo>
                    <a:lnTo>
                      <a:pt x="400914" y="288398"/>
                    </a:lnTo>
                    <a:lnTo>
                      <a:pt x="404165" y="286601"/>
                    </a:lnTo>
                    <a:lnTo>
                      <a:pt x="414318" y="298964"/>
                    </a:lnTo>
                    <a:lnTo>
                      <a:pt x="421170" y="298209"/>
                    </a:lnTo>
                    <a:lnTo>
                      <a:pt x="428619" y="316503"/>
                    </a:lnTo>
                    <a:lnTo>
                      <a:pt x="437959" y="319176"/>
                    </a:lnTo>
                    <a:lnTo>
                      <a:pt x="438664" y="324371"/>
                    </a:lnTo>
                    <a:lnTo>
                      <a:pt x="445732" y="327552"/>
                    </a:lnTo>
                    <a:lnTo>
                      <a:pt x="454971" y="327216"/>
                    </a:lnTo>
                    <a:lnTo>
                      <a:pt x="454539" y="322097"/>
                    </a:lnTo>
                    <a:lnTo>
                      <a:pt x="464071" y="323196"/>
                    </a:lnTo>
                    <a:lnTo>
                      <a:pt x="479400" y="343910"/>
                    </a:lnTo>
                    <a:lnTo>
                      <a:pt x="486981" y="347199"/>
                    </a:lnTo>
                    <a:lnTo>
                      <a:pt x="492455" y="341268"/>
                    </a:lnTo>
                    <a:lnTo>
                      <a:pt x="486385" y="328790"/>
                    </a:lnTo>
                    <a:lnTo>
                      <a:pt x="486277" y="316871"/>
                    </a:lnTo>
                    <a:lnTo>
                      <a:pt x="496081" y="312795"/>
                    </a:lnTo>
                    <a:lnTo>
                      <a:pt x="505212" y="319176"/>
                    </a:lnTo>
                    <a:lnTo>
                      <a:pt x="516179" y="339052"/>
                    </a:lnTo>
                    <a:lnTo>
                      <a:pt x="520027" y="364071"/>
                    </a:lnTo>
                    <a:lnTo>
                      <a:pt x="519132" y="375742"/>
                    </a:lnTo>
                    <a:lnTo>
                      <a:pt x="521214" y="380555"/>
                    </a:lnTo>
                    <a:lnTo>
                      <a:pt x="538169" y="397288"/>
                    </a:lnTo>
                    <a:lnTo>
                      <a:pt x="527717" y="398215"/>
                    </a:lnTo>
                    <a:lnTo>
                      <a:pt x="532238" y="412058"/>
                    </a:lnTo>
                    <a:lnTo>
                      <a:pt x="548462" y="414814"/>
                    </a:lnTo>
                    <a:lnTo>
                      <a:pt x="552310" y="424237"/>
                    </a:lnTo>
                    <a:lnTo>
                      <a:pt x="544805" y="425450"/>
                    </a:lnTo>
                    <a:lnTo>
                      <a:pt x="547053" y="437236"/>
                    </a:lnTo>
                    <a:lnTo>
                      <a:pt x="541934" y="439261"/>
                    </a:lnTo>
                    <a:lnTo>
                      <a:pt x="533514" y="432365"/>
                    </a:lnTo>
                    <a:lnTo>
                      <a:pt x="526390" y="431610"/>
                    </a:lnTo>
                    <a:lnTo>
                      <a:pt x="510762" y="433635"/>
                    </a:lnTo>
                    <a:lnTo>
                      <a:pt x="503993" y="441738"/>
                    </a:lnTo>
                    <a:lnTo>
                      <a:pt x="509708" y="453530"/>
                    </a:lnTo>
                    <a:lnTo>
                      <a:pt x="496380" y="465322"/>
                    </a:lnTo>
                    <a:lnTo>
                      <a:pt x="493376" y="457664"/>
                    </a:lnTo>
                    <a:lnTo>
                      <a:pt x="484981" y="463010"/>
                    </a:lnTo>
                    <a:lnTo>
                      <a:pt x="484651" y="477533"/>
                    </a:lnTo>
                    <a:lnTo>
                      <a:pt x="491915" y="476212"/>
                    </a:lnTo>
                    <a:lnTo>
                      <a:pt x="499713" y="493497"/>
                    </a:lnTo>
                    <a:lnTo>
                      <a:pt x="501364" y="500761"/>
                    </a:lnTo>
                    <a:lnTo>
                      <a:pt x="496519" y="502082"/>
                    </a:lnTo>
                    <a:lnTo>
                      <a:pt x="499389" y="511232"/>
                    </a:lnTo>
                    <a:lnTo>
                      <a:pt x="503828" y="510921"/>
                    </a:lnTo>
                    <a:lnTo>
                      <a:pt x="504234" y="518719"/>
                    </a:lnTo>
                    <a:lnTo>
                      <a:pt x="497573" y="518439"/>
                    </a:lnTo>
                    <a:lnTo>
                      <a:pt x="485604" y="522072"/>
                    </a:lnTo>
                    <a:lnTo>
                      <a:pt x="482327" y="527672"/>
                    </a:lnTo>
                    <a:lnTo>
                      <a:pt x="466560" y="528803"/>
                    </a:lnTo>
                    <a:lnTo>
                      <a:pt x="460362" y="540969"/>
                    </a:lnTo>
                    <a:lnTo>
                      <a:pt x="465938" y="548151"/>
                    </a:lnTo>
                    <a:lnTo>
                      <a:pt x="464991" y="560769"/>
                    </a:lnTo>
                    <a:lnTo>
                      <a:pt x="474656" y="579977"/>
                    </a:lnTo>
                    <a:lnTo>
                      <a:pt x="474034" y="584625"/>
                    </a:lnTo>
                    <a:lnTo>
                      <a:pt x="466858" y="588486"/>
                    </a:lnTo>
                    <a:lnTo>
                      <a:pt x="469570" y="594176"/>
                    </a:lnTo>
                    <a:lnTo>
                      <a:pt x="486385" y="589134"/>
                    </a:lnTo>
                    <a:lnTo>
                      <a:pt x="494322" y="602456"/>
                    </a:lnTo>
                    <a:lnTo>
                      <a:pt x="489369" y="604545"/>
                    </a:lnTo>
                    <a:lnTo>
                      <a:pt x="491261" y="611842"/>
                    </a:lnTo>
                    <a:lnTo>
                      <a:pt x="471164" y="617620"/>
                    </a:lnTo>
                    <a:lnTo>
                      <a:pt x="460927" y="615423"/>
                    </a:lnTo>
                    <a:lnTo>
                      <a:pt x="447904" y="622268"/>
                    </a:lnTo>
                    <a:lnTo>
                      <a:pt x="435985" y="623989"/>
                    </a:lnTo>
                    <a:lnTo>
                      <a:pt x="431464" y="629399"/>
                    </a:lnTo>
                    <a:lnTo>
                      <a:pt x="417811" y="628891"/>
                    </a:lnTo>
                    <a:lnTo>
                      <a:pt x="419710" y="654285"/>
                    </a:lnTo>
                    <a:lnTo>
                      <a:pt x="403809" y="663480"/>
                    </a:lnTo>
                    <a:lnTo>
                      <a:pt x="405924" y="669144"/>
                    </a:lnTo>
                    <a:lnTo>
                      <a:pt x="396608" y="669341"/>
                    </a:lnTo>
                    <a:lnTo>
                      <a:pt x="397878" y="673291"/>
                    </a:lnTo>
                    <a:lnTo>
                      <a:pt x="387966" y="679545"/>
                    </a:lnTo>
                    <a:lnTo>
                      <a:pt x="390595" y="684822"/>
                    </a:lnTo>
                    <a:lnTo>
                      <a:pt x="387261" y="688346"/>
                    </a:lnTo>
                    <a:lnTo>
                      <a:pt x="402914" y="707149"/>
                    </a:lnTo>
                    <a:lnTo>
                      <a:pt x="397313" y="708419"/>
                    </a:lnTo>
                    <a:lnTo>
                      <a:pt x="398964" y="716178"/>
                    </a:lnTo>
                    <a:lnTo>
                      <a:pt x="385553" y="721563"/>
                    </a:lnTo>
                    <a:lnTo>
                      <a:pt x="384200" y="715867"/>
                    </a:lnTo>
                    <a:lnTo>
                      <a:pt x="378435" y="712737"/>
                    </a:lnTo>
                    <a:lnTo>
                      <a:pt x="365703" y="720465"/>
                    </a:lnTo>
                    <a:lnTo>
                      <a:pt x="355816" y="724300"/>
                    </a:lnTo>
                    <a:lnTo>
                      <a:pt x="340195" y="727348"/>
                    </a:lnTo>
                    <a:lnTo>
                      <a:pt x="343846" y="741820"/>
                    </a:lnTo>
                    <a:lnTo>
                      <a:pt x="339382" y="741058"/>
                    </a:lnTo>
                    <a:lnTo>
                      <a:pt x="341084" y="752367"/>
                    </a:lnTo>
                    <a:lnTo>
                      <a:pt x="334315" y="752088"/>
                    </a:lnTo>
                    <a:lnTo>
                      <a:pt x="333775" y="756768"/>
                    </a:lnTo>
                    <a:lnTo>
                      <a:pt x="324891" y="756964"/>
                    </a:lnTo>
                    <a:lnTo>
                      <a:pt x="320612" y="746976"/>
                    </a:lnTo>
                    <a:lnTo>
                      <a:pt x="319716" y="736149"/>
                    </a:lnTo>
                    <a:lnTo>
                      <a:pt x="304711" y="721677"/>
                    </a:lnTo>
                    <a:lnTo>
                      <a:pt x="286677" y="711098"/>
                    </a:lnTo>
                    <a:lnTo>
                      <a:pt x="280606" y="716489"/>
                    </a:lnTo>
                    <a:lnTo>
                      <a:pt x="272675" y="718998"/>
                    </a:lnTo>
                    <a:lnTo>
                      <a:pt x="263138" y="712483"/>
                    </a:lnTo>
                    <a:lnTo>
                      <a:pt x="262731" y="705942"/>
                    </a:lnTo>
                    <a:lnTo>
                      <a:pt x="256667" y="703967"/>
                    </a:lnTo>
                    <a:lnTo>
                      <a:pt x="251333" y="694747"/>
                    </a:lnTo>
                    <a:lnTo>
                      <a:pt x="254038" y="678136"/>
                    </a:lnTo>
                    <a:lnTo>
                      <a:pt x="244342" y="675856"/>
                    </a:lnTo>
                    <a:lnTo>
                      <a:pt x="237115" y="677012"/>
                    </a:lnTo>
                    <a:lnTo>
                      <a:pt x="231508" y="671455"/>
                    </a:lnTo>
                    <a:lnTo>
                      <a:pt x="227362" y="659333"/>
                    </a:lnTo>
                    <a:lnTo>
                      <a:pt x="226390" y="645998"/>
                    </a:lnTo>
                    <a:lnTo>
                      <a:pt x="229908" y="629514"/>
                    </a:lnTo>
                    <a:lnTo>
                      <a:pt x="228498" y="617506"/>
                    </a:lnTo>
                    <a:lnTo>
                      <a:pt x="215259" y="616128"/>
                    </a:lnTo>
                    <a:lnTo>
                      <a:pt x="214173" y="612940"/>
                    </a:lnTo>
                    <a:lnTo>
                      <a:pt x="204908" y="612775"/>
                    </a:lnTo>
                    <a:lnTo>
                      <a:pt x="198736" y="616210"/>
                    </a:lnTo>
                    <a:lnTo>
                      <a:pt x="191503" y="613899"/>
                    </a:lnTo>
                    <a:lnTo>
                      <a:pt x="182918" y="616718"/>
                    </a:lnTo>
                    <a:lnTo>
                      <a:pt x="179616" y="607924"/>
                    </a:lnTo>
                    <a:lnTo>
                      <a:pt x="184220" y="601110"/>
                    </a:lnTo>
                    <a:lnTo>
                      <a:pt x="180321" y="595135"/>
                    </a:lnTo>
                    <a:lnTo>
                      <a:pt x="169456" y="592595"/>
                    </a:lnTo>
                    <a:lnTo>
                      <a:pt x="169354" y="596767"/>
                    </a:lnTo>
                    <a:lnTo>
                      <a:pt x="160572" y="593808"/>
                    </a:lnTo>
                    <a:lnTo>
                      <a:pt x="160820" y="582428"/>
                    </a:lnTo>
                    <a:lnTo>
                      <a:pt x="155105" y="581863"/>
                    </a:lnTo>
                    <a:lnTo>
                      <a:pt x="154019" y="572090"/>
                    </a:lnTo>
                    <a:lnTo>
                      <a:pt x="156159" y="566680"/>
                    </a:lnTo>
                    <a:lnTo>
                      <a:pt x="162877" y="566261"/>
                    </a:lnTo>
                    <a:lnTo>
                      <a:pt x="162744" y="557975"/>
                    </a:lnTo>
                    <a:lnTo>
                      <a:pt x="151854" y="556203"/>
                    </a:lnTo>
                    <a:lnTo>
                      <a:pt x="143973" y="543217"/>
                    </a:lnTo>
                    <a:lnTo>
                      <a:pt x="142837" y="531533"/>
                    </a:lnTo>
                    <a:lnTo>
                      <a:pt x="134518" y="533197"/>
                    </a:lnTo>
                    <a:lnTo>
                      <a:pt x="130543" y="524942"/>
                    </a:lnTo>
                    <a:lnTo>
                      <a:pt x="122142" y="524377"/>
                    </a:lnTo>
                    <a:lnTo>
                      <a:pt x="122441" y="528269"/>
                    </a:lnTo>
                    <a:lnTo>
                      <a:pt x="115157" y="528688"/>
                    </a:lnTo>
                    <a:lnTo>
                      <a:pt x="105950" y="539420"/>
                    </a:lnTo>
                    <a:lnTo>
                      <a:pt x="100019" y="540518"/>
                    </a:lnTo>
                    <a:lnTo>
                      <a:pt x="99314" y="547389"/>
                    </a:lnTo>
                    <a:lnTo>
                      <a:pt x="91999" y="552202"/>
                    </a:lnTo>
                    <a:lnTo>
                      <a:pt x="81413" y="552964"/>
                    </a:lnTo>
                    <a:lnTo>
                      <a:pt x="81356" y="549808"/>
                    </a:lnTo>
                    <a:lnTo>
                      <a:pt x="69767" y="551244"/>
                    </a:lnTo>
                    <a:lnTo>
                      <a:pt x="68059" y="555187"/>
                    </a:lnTo>
                    <a:lnTo>
                      <a:pt x="59747" y="557105"/>
                    </a:lnTo>
                    <a:lnTo>
                      <a:pt x="59499" y="547808"/>
                    </a:lnTo>
                    <a:lnTo>
                      <a:pt x="22828" y="546881"/>
                    </a:lnTo>
                    <a:lnTo>
                      <a:pt x="10808" y="552342"/>
                    </a:lnTo>
                    <a:lnTo>
                      <a:pt x="4172" y="549948"/>
                    </a:lnTo>
                    <a:lnTo>
                      <a:pt x="6769" y="546456"/>
                    </a:lnTo>
                    <a:lnTo>
                      <a:pt x="0" y="544233"/>
                    </a:lnTo>
                    <a:lnTo>
                      <a:pt x="2623" y="538658"/>
                    </a:lnTo>
                    <a:lnTo>
                      <a:pt x="9423" y="541642"/>
                    </a:lnTo>
                    <a:lnTo>
                      <a:pt x="12484" y="535699"/>
                    </a:lnTo>
                    <a:lnTo>
                      <a:pt x="13595" y="524434"/>
                    </a:lnTo>
                    <a:lnTo>
                      <a:pt x="5848" y="521030"/>
                    </a:lnTo>
                    <a:lnTo>
                      <a:pt x="6579" y="504444"/>
                    </a:lnTo>
                    <a:lnTo>
                      <a:pt x="13811" y="507117"/>
                    </a:lnTo>
                    <a:lnTo>
                      <a:pt x="11538" y="502647"/>
                    </a:lnTo>
                    <a:lnTo>
                      <a:pt x="298" y="498081"/>
                    </a:lnTo>
                    <a:lnTo>
                      <a:pt x="11754" y="479755"/>
                    </a:lnTo>
                    <a:lnTo>
                      <a:pt x="17335" y="468389"/>
                    </a:lnTo>
                    <a:lnTo>
                      <a:pt x="26918" y="459664"/>
                    </a:lnTo>
                    <a:lnTo>
                      <a:pt x="44336" y="450069"/>
                    </a:lnTo>
                    <a:lnTo>
                      <a:pt x="64268" y="448627"/>
                    </a:lnTo>
                    <a:lnTo>
                      <a:pt x="86830" y="440442"/>
                    </a:lnTo>
                    <a:lnTo>
                      <a:pt x="61316" y="402971"/>
                    </a:lnTo>
                    <a:lnTo>
                      <a:pt x="48882" y="410566"/>
                    </a:lnTo>
                    <a:lnTo>
                      <a:pt x="45447" y="405473"/>
                    </a:lnTo>
                    <a:lnTo>
                      <a:pt x="36017" y="411321"/>
                    </a:lnTo>
                    <a:lnTo>
                      <a:pt x="25000" y="394138"/>
                    </a:lnTo>
                    <a:lnTo>
                      <a:pt x="14300" y="374059"/>
                    </a:lnTo>
                    <a:lnTo>
                      <a:pt x="7823" y="366236"/>
                    </a:lnTo>
                    <a:lnTo>
                      <a:pt x="15869" y="362947"/>
                    </a:lnTo>
                    <a:lnTo>
                      <a:pt x="9855" y="357321"/>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19" name="任意多边形: 形状 118"/>
              <p:cNvSpPr/>
              <p:nvPr/>
            </p:nvSpPr>
            <p:spPr>
              <a:xfrm>
                <a:off x="6875629" y="2985601"/>
                <a:ext cx="1212472" cy="942203"/>
              </a:xfrm>
              <a:custGeom>
                <a:avLst/>
                <a:gdLst>
                  <a:gd name="connsiteX0" fmla="*/ 395332 w 673150"/>
                  <a:gd name="connsiteY0" fmla="*/ 512388 h 523100"/>
                  <a:gd name="connsiteX1" fmla="*/ 386315 w 673150"/>
                  <a:gd name="connsiteY1" fmla="*/ 509670 h 523100"/>
                  <a:gd name="connsiteX2" fmla="*/ 371418 w 673150"/>
                  <a:gd name="connsiteY2" fmla="*/ 509892 h 523100"/>
                  <a:gd name="connsiteX3" fmla="*/ 369443 w 673150"/>
                  <a:gd name="connsiteY3" fmla="*/ 502914 h 523100"/>
                  <a:gd name="connsiteX4" fmla="*/ 363322 w 673150"/>
                  <a:gd name="connsiteY4" fmla="*/ 499434 h 523100"/>
                  <a:gd name="connsiteX5" fmla="*/ 363347 w 673150"/>
                  <a:gd name="connsiteY5" fmla="*/ 493547 h 523100"/>
                  <a:gd name="connsiteX6" fmla="*/ 350507 w 673150"/>
                  <a:gd name="connsiteY6" fmla="*/ 489706 h 523100"/>
                  <a:gd name="connsiteX7" fmla="*/ 344278 w 673150"/>
                  <a:gd name="connsiteY7" fmla="*/ 494024 h 523100"/>
                  <a:gd name="connsiteX8" fmla="*/ 343903 w 673150"/>
                  <a:gd name="connsiteY8" fmla="*/ 499015 h 523100"/>
                  <a:gd name="connsiteX9" fmla="*/ 334556 w 673150"/>
                  <a:gd name="connsiteY9" fmla="*/ 495484 h 523100"/>
                  <a:gd name="connsiteX10" fmla="*/ 333769 w 673150"/>
                  <a:gd name="connsiteY10" fmla="*/ 500640 h 523100"/>
                  <a:gd name="connsiteX11" fmla="*/ 327946 w 673150"/>
                  <a:gd name="connsiteY11" fmla="*/ 498507 h 523100"/>
                  <a:gd name="connsiteX12" fmla="*/ 324917 w 673150"/>
                  <a:gd name="connsiteY12" fmla="*/ 503530 h 523100"/>
                  <a:gd name="connsiteX13" fmla="*/ 323564 w 673150"/>
                  <a:gd name="connsiteY13" fmla="*/ 496348 h 523100"/>
                  <a:gd name="connsiteX14" fmla="*/ 313569 w 673150"/>
                  <a:gd name="connsiteY14" fmla="*/ 491471 h 523100"/>
                  <a:gd name="connsiteX15" fmla="*/ 307499 w 673150"/>
                  <a:gd name="connsiteY15" fmla="*/ 502602 h 523100"/>
                  <a:gd name="connsiteX16" fmla="*/ 298837 w 673150"/>
                  <a:gd name="connsiteY16" fmla="*/ 509588 h 523100"/>
                  <a:gd name="connsiteX17" fmla="*/ 283724 w 673150"/>
                  <a:gd name="connsiteY17" fmla="*/ 508768 h 523100"/>
                  <a:gd name="connsiteX18" fmla="*/ 287350 w 673150"/>
                  <a:gd name="connsiteY18" fmla="*/ 521532 h 523100"/>
                  <a:gd name="connsiteX19" fmla="*/ 284645 w 673150"/>
                  <a:gd name="connsiteY19" fmla="*/ 523100 h 523100"/>
                  <a:gd name="connsiteX20" fmla="*/ 281394 w 673150"/>
                  <a:gd name="connsiteY20" fmla="*/ 512420 h 523100"/>
                  <a:gd name="connsiteX21" fmla="*/ 274517 w 673150"/>
                  <a:gd name="connsiteY21" fmla="*/ 511378 h 523100"/>
                  <a:gd name="connsiteX22" fmla="*/ 261760 w 673150"/>
                  <a:gd name="connsiteY22" fmla="*/ 513315 h 523100"/>
                  <a:gd name="connsiteX23" fmla="*/ 256692 w 673150"/>
                  <a:gd name="connsiteY23" fmla="*/ 504508 h 523100"/>
                  <a:gd name="connsiteX24" fmla="*/ 250761 w 673150"/>
                  <a:gd name="connsiteY24" fmla="*/ 499993 h 523100"/>
                  <a:gd name="connsiteX25" fmla="*/ 244939 w 673150"/>
                  <a:gd name="connsiteY25" fmla="*/ 505320 h 523100"/>
                  <a:gd name="connsiteX26" fmla="*/ 239820 w 673150"/>
                  <a:gd name="connsiteY26" fmla="*/ 499548 h 523100"/>
                  <a:gd name="connsiteX27" fmla="*/ 239198 w 673150"/>
                  <a:gd name="connsiteY27" fmla="*/ 492900 h 523100"/>
                  <a:gd name="connsiteX28" fmla="*/ 219723 w 673150"/>
                  <a:gd name="connsiteY28" fmla="*/ 503358 h 523100"/>
                  <a:gd name="connsiteX29" fmla="*/ 216287 w 673150"/>
                  <a:gd name="connsiteY29" fmla="*/ 496519 h 523100"/>
                  <a:gd name="connsiteX30" fmla="*/ 207943 w 673150"/>
                  <a:gd name="connsiteY30" fmla="*/ 500247 h 523100"/>
                  <a:gd name="connsiteX31" fmla="*/ 204286 w 673150"/>
                  <a:gd name="connsiteY31" fmla="*/ 496519 h 523100"/>
                  <a:gd name="connsiteX32" fmla="*/ 198926 w 673150"/>
                  <a:gd name="connsiteY32" fmla="*/ 498507 h 523100"/>
                  <a:gd name="connsiteX33" fmla="*/ 198006 w 673150"/>
                  <a:gd name="connsiteY33" fmla="*/ 491223 h 523100"/>
                  <a:gd name="connsiteX34" fmla="*/ 191205 w 673150"/>
                  <a:gd name="connsiteY34" fmla="*/ 488728 h 523100"/>
                  <a:gd name="connsiteX35" fmla="*/ 191097 w 673150"/>
                  <a:gd name="connsiteY35" fmla="*/ 482556 h 523100"/>
                  <a:gd name="connsiteX36" fmla="*/ 185928 w 673150"/>
                  <a:gd name="connsiteY36" fmla="*/ 483483 h 523100"/>
                  <a:gd name="connsiteX37" fmla="*/ 177667 w 673150"/>
                  <a:gd name="connsiteY37" fmla="*/ 445954 h 523100"/>
                  <a:gd name="connsiteX38" fmla="*/ 183788 w 673150"/>
                  <a:gd name="connsiteY38" fmla="*/ 442563 h 523100"/>
                  <a:gd name="connsiteX39" fmla="*/ 177394 w 673150"/>
                  <a:gd name="connsiteY39" fmla="*/ 387477 h 523100"/>
                  <a:gd name="connsiteX40" fmla="*/ 176663 w 673150"/>
                  <a:gd name="connsiteY40" fmla="*/ 375266 h 523100"/>
                  <a:gd name="connsiteX41" fmla="*/ 170815 w 673150"/>
                  <a:gd name="connsiteY41" fmla="*/ 358013 h 523100"/>
                  <a:gd name="connsiteX42" fmla="*/ 171215 w 673150"/>
                  <a:gd name="connsiteY42" fmla="*/ 375914 h 523100"/>
                  <a:gd name="connsiteX43" fmla="*/ 167589 w 673150"/>
                  <a:gd name="connsiteY43" fmla="*/ 381597 h 523100"/>
                  <a:gd name="connsiteX44" fmla="*/ 147466 w 673150"/>
                  <a:gd name="connsiteY44" fmla="*/ 384816 h 523100"/>
                  <a:gd name="connsiteX45" fmla="*/ 144812 w 673150"/>
                  <a:gd name="connsiteY45" fmla="*/ 359975 h 523100"/>
                  <a:gd name="connsiteX46" fmla="*/ 139313 w 673150"/>
                  <a:gd name="connsiteY46" fmla="*/ 351212 h 523100"/>
                  <a:gd name="connsiteX47" fmla="*/ 139643 w 673150"/>
                  <a:gd name="connsiteY47" fmla="*/ 371373 h 523100"/>
                  <a:gd name="connsiteX48" fmla="*/ 144596 w 673150"/>
                  <a:gd name="connsiteY48" fmla="*/ 405352 h 523100"/>
                  <a:gd name="connsiteX49" fmla="*/ 110414 w 673150"/>
                  <a:gd name="connsiteY49" fmla="*/ 434181 h 523100"/>
                  <a:gd name="connsiteX50" fmla="*/ 105270 w 673150"/>
                  <a:gd name="connsiteY50" fmla="*/ 429082 h 523100"/>
                  <a:gd name="connsiteX51" fmla="*/ 99314 w 673150"/>
                  <a:gd name="connsiteY51" fmla="*/ 434797 h 523100"/>
                  <a:gd name="connsiteX52" fmla="*/ 87909 w 673150"/>
                  <a:gd name="connsiteY52" fmla="*/ 422053 h 523100"/>
                  <a:gd name="connsiteX53" fmla="*/ 77051 w 673150"/>
                  <a:gd name="connsiteY53" fmla="*/ 414204 h 523100"/>
                  <a:gd name="connsiteX54" fmla="*/ 61449 w 673150"/>
                  <a:gd name="connsiteY54" fmla="*/ 415773 h 523100"/>
                  <a:gd name="connsiteX55" fmla="*/ 52159 w 673150"/>
                  <a:gd name="connsiteY55" fmla="*/ 408991 h 523100"/>
                  <a:gd name="connsiteX56" fmla="*/ 42520 w 673150"/>
                  <a:gd name="connsiteY56" fmla="*/ 398570 h 523100"/>
                  <a:gd name="connsiteX57" fmla="*/ 26105 w 673150"/>
                  <a:gd name="connsiteY57" fmla="*/ 397453 h 523100"/>
                  <a:gd name="connsiteX58" fmla="*/ 21285 w 673150"/>
                  <a:gd name="connsiteY58" fmla="*/ 392773 h 523100"/>
                  <a:gd name="connsiteX59" fmla="*/ 9125 w 673150"/>
                  <a:gd name="connsiteY59" fmla="*/ 389636 h 523100"/>
                  <a:gd name="connsiteX60" fmla="*/ 5848 w 673150"/>
                  <a:gd name="connsiteY60" fmla="*/ 383026 h 523100"/>
                  <a:gd name="connsiteX61" fmla="*/ 432 w 673150"/>
                  <a:gd name="connsiteY61" fmla="*/ 381654 h 523100"/>
                  <a:gd name="connsiteX62" fmla="*/ 0 w 673150"/>
                  <a:gd name="connsiteY62" fmla="*/ 373418 h 523100"/>
                  <a:gd name="connsiteX63" fmla="*/ 8884 w 673150"/>
                  <a:gd name="connsiteY63" fmla="*/ 368992 h 523100"/>
                  <a:gd name="connsiteX64" fmla="*/ 18631 w 673150"/>
                  <a:gd name="connsiteY64" fmla="*/ 369945 h 523100"/>
                  <a:gd name="connsiteX65" fmla="*/ 29521 w 673150"/>
                  <a:gd name="connsiteY65" fmla="*/ 361823 h 523100"/>
                  <a:gd name="connsiteX66" fmla="*/ 33287 w 673150"/>
                  <a:gd name="connsiteY66" fmla="*/ 344742 h 523100"/>
                  <a:gd name="connsiteX67" fmla="*/ 26835 w 673150"/>
                  <a:gd name="connsiteY67" fmla="*/ 322091 h 523100"/>
                  <a:gd name="connsiteX68" fmla="*/ 23641 w 673150"/>
                  <a:gd name="connsiteY68" fmla="*/ 295497 h 523100"/>
                  <a:gd name="connsiteX69" fmla="*/ 20472 w 673150"/>
                  <a:gd name="connsiteY69" fmla="*/ 294545 h 523100"/>
                  <a:gd name="connsiteX70" fmla="*/ 18498 w 673150"/>
                  <a:gd name="connsiteY70" fmla="*/ 282823 h 523100"/>
                  <a:gd name="connsiteX71" fmla="*/ 31445 w 673150"/>
                  <a:gd name="connsiteY71" fmla="*/ 280105 h 523100"/>
                  <a:gd name="connsiteX72" fmla="*/ 33420 w 673150"/>
                  <a:gd name="connsiteY72" fmla="*/ 266313 h 523100"/>
                  <a:gd name="connsiteX73" fmla="*/ 23482 w 673150"/>
                  <a:gd name="connsiteY73" fmla="*/ 260293 h 523100"/>
                  <a:gd name="connsiteX74" fmla="*/ 14783 w 673150"/>
                  <a:gd name="connsiteY74" fmla="*/ 261137 h 523100"/>
                  <a:gd name="connsiteX75" fmla="*/ 13487 w 673150"/>
                  <a:gd name="connsiteY75" fmla="*/ 254921 h 523100"/>
                  <a:gd name="connsiteX76" fmla="*/ 18523 w 673150"/>
                  <a:gd name="connsiteY76" fmla="*/ 240487 h 523100"/>
                  <a:gd name="connsiteX77" fmla="*/ 21800 w 673150"/>
                  <a:gd name="connsiteY77" fmla="*/ 240824 h 523100"/>
                  <a:gd name="connsiteX78" fmla="*/ 24155 w 673150"/>
                  <a:gd name="connsiteY78" fmla="*/ 232150 h 523100"/>
                  <a:gd name="connsiteX79" fmla="*/ 30601 w 673150"/>
                  <a:gd name="connsiteY79" fmla="*/ 224288 h 523100"/>
                  <a:gd name="connsiteX80" fmla="*/ 27813 w 673150"/>
                  <a:gd name="connsiteY80" fmla="*/ 218472 h 523100"/>
                  <a:gd name="connsiteX81" fmla="*/ 27864 w 673150"/>
                  <a:gd name="connsiteY81" fmla="*/ 206191 h 523100"/>
                  <a:gd name="connsiteX82" fmla="*/ 23317 w 673150"/>
                  <a:gd name="connsiteY82" fmla="*/ 198082 h 523100"/>
                  <a:gd name="connsiteX83" fmla="*/ 7448 w 673150"/>
                  <a:gd name="connsiteY83" fmla="*/ 183236 h 523100"/>
                  <a:gd name="connsiteX84" fmla="*/ 9341 w 673150"/>
                  <a:gd name="connsiteY84" fmla="*/ 155416 h 523100"/>
                  <a:gd name="connsiteX85" fmla="*/ 14865 w 673150"/>
                  <a:gd name="connsiteY85" fmla="*/ 148514 h 523100"/>
                  <a:gd name="connsiteX86" fmla="*/ 22371 w 673150"/>
                  <a:gd name="connsiteY86" fmla="*/ 148539 h 523100"/>
                  <a:gd name="connsiteX87" fmla="*/ 18904 w 673150"/>
                  <a:gd name="connsiteY87" fmla="*/ 125984 h 523100"/>
                  <a:gd name="connsiteX88" fmla="*/ 20199 w 673150"/>
                  <a:gd name="connsiteY88" fmla="*/ 113659 h 523100"/>
                  <a:gd name="connsiteX89" fmla="*/ 35236 w 673150"/>
                  <a:gd name="connsiteY89" fmla="*/ 103651 h 523100"/>
                  <a:gd name="connsiteX90" fmla="*/ 44710 w 673150"/>
                  <a:gd name="connsiteY90" fmla="*/ 102927 h 523100"/>
                  <a:gd name="connsiteX91" fmla="*/ 47288 w 673150"/>
                  <a:gd name="connsiteY91" fmla="*/ 88957 h 523100"/>
                  <a:gd name="connsiteX92" fmla="*/ 51105 w 673150"/>
                  <a:gd name="connsiteY92" fmla="*/ 86081 h 523100"/>
                  <a:gd name="connsiteX93" fmla="*/ 55302 w 673150"/>
                  <a:gd name="connsiteY93" fmla="*/ 91777 h 523100"/>
                  <a:gd name="connsiteX94" fmla="*/ 74422 w 673150"/>
                  <a:gd name="connsiteY94" fmla="*/ 92697 h 523100"/>
                  <a:gd name="connsiteX95" fmla="*/ 77292 w 673150"/>
                  <a:gd name="connsiteY95" fmla="*/ 86131 h 523100"/>
                  <a:gd name="connsiteX96" fmla="*/ 89643 w 673150"/>
                  <a:gd name="connsiteY96" fmla="*/ 86049 h 523100"/>
                  <a:gd name="connsiteX97" fmla="*/ 95307 w 673150"/>
                  <a:gd name="connsiteY97" fmla="*/ 76048 h 523100"/>
                  <a:gd name="connsiteX98" fmla="*/ 91211 w 673150"/>
                  <a:gd name="connsiteY98" fmla="*/ 58757 h 523100"/>
                  <a:gd name="connsiteX99" fmla="*/ 96361 w 673150"/>
                  <a:gd name="connsiteY99" fmla="*/ 62611 h 523100"/>
                  <a:gd name="connsiteX100" fmla="*/ 103264 w 673150"/>
                  <a:gd name="connsiteY100" fmla="*/ 60408 h 523100"/>
                  <a:gd name="connsiteX101" fmla="*/ 110960 w 673150"/>
                  <a:gd name="connsiteY101" fmla="*/ 64541 h 523100"/>
                  <a:gd name="connsiteX102" fmla="*/ 129102 w 673150"/>
                  <a:gd name="connsiteY102" fmla="*/ 57302 h 523100"/>
                  <a:gd name="connsiteX103" fmla="*/ 128048 w 673150"/>
                  <a:gd name="connsiteY103" fmla="*/ 65322 h 523100"/>
                  <a:gd name="connsiteX104" fmla="*/ 134709 w 673150"/>
                  <a:gd name="connsiteY104" fmla="*/ 65799 h 523100"/>
                  <a:gd name="connsiteX105" fmla="*/ 134302 w 673150"/>
                  <a:gd name="connsiteY105" fmla="*/ 73114 h 523100"/>
                  <a:gd name="connsiteX106" fmla="*/ 150285 w 673150"/>
                  <a:gd name="connsiteY106" fmla="*/ 73984 h 523100"/>
                  <a:gd name="connsiteX107" fmla="*/ 153778 w 673150"/>
                  <a:gd name="connsiteY107" fmla="*/ 77667 h 523100"/>
                  <a:gd name="connsiteX108" fmla="*/ 157867 w 673150"/>
                  <a:gd name="connsiteY108" fmla="*/ 72079 h 523100"/>
                  <a:gd name="connsiteX109" fmla="*/ 161036 w 673150"/>
                  <a:gd name="connsiteY109" fmla="*/ 81274 h 523100"/>
                  <a:gd name="connsiteX110" fmla="*/ 172441 w 673150"/>
                  <a:gd name="connsiteY110" fmla="*/ 79121 h 523100"/>
                  <a:gd name="connsiteX111" fmla="*/ 173876 w 673150"/>
                  <a:gd name="connsiteY111" fmla="*/ 90183 h 523100"/>
                  <a:gd name="connsiteX112" fmla="*/ 178886 w 673150"/>
                  <a:gd name="connsiteY112" fmla="*/ 95072 h 523100"/>
                  <a:gd name="connsiteX113" fmla="*/ 177800 w 673150"/>
                  <a:gd name="connsiteY113" fmla="*/ 103403 h 523100"/>
                  <a:gd name="connsiteX114" fmla="*/ 190043 w 673150"/>
                  <a:gd name="connsiteY114" fmla="*/ 102648 h 523100"/>
                  <a:gd name="connsiteX115" fmla="*/ 201441 w 673150"/>
                  <a:gd name="connsiteY115" fmla="*/ 104883 h 523100"/>
                  <a:gd name="connsiteX116" fmla="*/ 203721 w 673150"/>
                  <a:gd name="connsiteY116" fmla="*/ 101086 h 523100"/>
                  <a:gd name="connsiteX117" fmla="*/ 203530 w 673150"/>
                  <a:gd name="connsiteY117" fmla="*/ 87420 h 523100"/>
                  <a:gd name="connsiteX118" fmla="*/ 218561 w 673150"/>
                  <a:gd name="connsiteY118" fmla="*/ 85909 h 523100"/>
                  <a:gd name="connsiteX119" fmla="*/ 220859 w 673150"/>
                  <a:gd name="connsiteY119" fmla="*/ 91078 h 523100"/>
                  <a:gd name="connsiteX120" fmla="*/ 226631 w 673150"/>
                  <a:gd name="connsiteY120" fmla="*/ 89345 h 523100"/>
                  <a:gd name="connsiteX121" fmla="*/ 228689 w 673150"/>
                  <a:gd name="connsiteY121" fmla="*/ 93339 h 523100"/>
                  <a:gd name="connsiteX122" fmla="*/ 235731 w 673150"/>
                  <a:gd name="connsiteY122" fmla="*/ 88170 h 523100"/>
                  <a:gd name="connsiteX123" fmla="*/ 259537 w 673150"/>
                  <a:gd name="connsiteY123" fmla="*/ 84823 h 523100"/>
                  <a:gd name="connsiteX124" fmla="*/ 262896 w 673150"/>
                  <a:gd name="connsiteY124" fmla="*/ 100241 h 523100"/>
                  <a:gd name="connsiteX125" fmla="*/ 267849 w 673150"/>
                  <a:gd name="connsiteY125" fmla="*/ 111252 h 523100"/>
                  <a:gd name="connsiteX126" fmla="*/ 261976 w 673150"/>
                  <a:gd name="connsiteY126" fmla="*/ 125476 h 523100"/>
                  <a:gd name="connsiteX127" fmla="*/ 263868 w 673150"/>
                  <a:gd name="connsiteY127" fmla="*/ 131820 h 523100"/>
                  <a:gd name="connsiteX128" fmla="*/ 271723 w 673150"/>
                  <a:gd name="connsiteY128" fmla="*/ 125368 h 523100"/>
                  <a:gd name="connsiteX129" fmla="*/ 274079 w 673150"/>
                  <a:gd name="connsiteY129" fmla="*/ 132664 h 523100"/>
                  <a:gd name="connsiteX130" fmla="*/ 281692 w 673150"/>
                  <a:gd name="connsiteY130" fmla="*/ 132829 h 523100"/>
                  <a:gd name="connsiteX131" fmla="*/ 290385 w 673150"/>
                  <a:gd name="connsiteY131" fmla="*/ 121425 h 523100"/>
                  <a:gd name="connsiteX132" fmla="*/ 298863 w 673150"/>
                  <a:gd name="connsiteY132" fmla="*/ 117405 h 523100"/>
                  <a:gd name="connsiteX133" fmla="*/ 297942 w 673150"/>
                  <a:gd name="connsiteY133" fmla="*/ 109017 h 523100"/>
                  <a:gd name="connsiteX134" fmla="*/ 308343 w 673150"/>
                  <a:gd name="connsiteY134" fmla="*/ 103010 h 523100"/>
                  <a:gd name="connsiteX135" fmla="*/ 308451 w 673150"/>
                  <a:gd name="connsiteY135" fmla="*/ 93428 h 523100"/>
                  <a:gd name="connsiteX136" fmla="*/ 316440 w 673150"/>
                  <a:gd name="connsiteY136" fmla="*/ 94932 h 523100"/>
                  <a:gd name="connsiteX137" fmla="*/ 352165 w 673150"/>
                  <a:gd name="connsiteY137" fmla="*/ 46298 h 523100"/>
                  <a:gd name="connsiteX138" fmla="*/ 352863 w 673150"/>
                  <a:gd name="connsiteY138" fmla="*/ 46806 h 523100"/>
                  <a:gd name="connsiteX139" fmla="*/ 355632 w 673150"/>
                  <a:gd name="connsiteY139" fmla="*/ 48704 h 523100"/>
                  <a:gd name="connsiteX140" fmla="*/ 352050 w 673150"/>
                  <a:gd name="connsiteY140" fmla="*/ 56020 h 523100"/>
                  <a:gd name="connsiteX141" fmla="*/ 358064 w 673150"/>
                  <a:gd name="connsiteY141" fmla="*/ 55461 h 523100"/>
                  <a:gd name="connsiteX142" fmla="*/ 370770 w 673150"/>
                  <a:gd name="connsiteY142" fmla="*/ 61633 h 523100"/>
                  <a:gd name="connsiteX143" fmla="*/ 383553 w 673150"/>
                  <a:gd name="connsiteY143" fmla="*/ 72777 h 523100"/>
                  <a:gd name="connsiteX144" fmla="*/ 391243 w 673150"/>
                  <a:gd name="connsiteY144" fmla="*/ 70968 h 523100"/>
                  <a:gd name="connsiteX145" fmla="*/ 395199 w 673150"/>
                  <a:gd name="connsiteY145" fmla="*/ 77197 h 523100"/>
                  <a:gd name="connsiteX146" fmla="*/ 397605 w 673150"/>
                  <a:gd name="connsiteY146" fmla="*/ 71971 h 523100"/>
                  <a:gd name="connsiteX147" fmla="*/ 409848 w 673150"/>
                  <a:gd name="connsiteY147" fmla="*/ 65545 h 523100"/>
                  <a:gd name="connsiteX148" fmla="*/ 411283 w 673150"/>
                  <a:gd name="connsiteY148" fmla="*/ 54845 h 523100"/>
                  <a:gd name="connsiteX149" fmla="*/ 416103 w 673150"/>
                  <a:gd name="connsiteY149" fmla="*/ 51384 h 523100"/>
                  <a:gd name="connsiteX150" fmla="*/ 416401 w 673150"/>
                  <a:gd name="connsiteY150" fmla="*/ 37586 h 523100"/>
                  <a:gd name="connsiteX151" fmla="*/ 424771 w 673150"/>
                  <a:gd name="connsiteY151" fmla="*/ 41078 h 523100"/>
                  <a:gd name="connsiteX152" fmla="*/ 432651 w 673150"/>
                  <a:gd name="connsiteY152" fmla="*/ 38005 h 523100"/>
                  <a:gd name="connsiteX153" fmla="*/ 444354 w 673150"/>
                  <a:gd name="connsiteY153" fmla="*/ 43504 h 523100"/>
                  <a:gd name="connsiteX154" fmla="*/ 447224 w 673150"/>
                  <a:gd name="connsiteY154" fmla="*/ 49765 h 523100"/>
                  <a:gd name="connsiteX155" fmla="*/ 464452 w 673150"/>
                  <a:gd name="connsiteY155" fmla="*/ 44653 h 523100"/>
                  <a:gd name="connsiteX156" fmla="*/ 463747 w 673150"/>
                  <a:gd name="connsiteY156" fmla="*/ 34906 h 523100"/>
                  <a:gd name="connsiteX157" fmla="*/ 467157 w 673150"/>
                  <a:gd name="connsiteY157" fmla="*/ 22225 h 523100"/>
                  <a:gd name="connsiteX158" fmla="*/ 470897 w 673150"/>
                  <a:gd name="connsiteY158" fmla="*/ 20720 h 523100"/>
                  <a:gd name="connsiteX159" fmla="*/ 469462 w 673150"/>
                  <a:gd name="connsiteY159" fmla="*/ 11728 h 523100"/>
                  <a:gd name="connsiteX160" fmla="*/ 481622 w 673150"/>
                  <a:gd name="connsiteY160" fmla="*/ 1759 h 523100"/>
                  <a:gd name="connsiteX161" fmla="*/ 495351 w 673150"/>
                  <a:gd name="connsiteY161" fmla="*/ 0 h 523100"/>
                  <a:gd name="connsiteX162" fmla="*/ 502552 w 673150"/>
                  <a:gd name="connsiteY162" fmla="*/ 13907 h 523100"/>
                  <a:gd name="connsiteX163" fmla="*/ 505968 w 673150"/>
                  <a:gd name="connsiteY163" fmla="*/ 31610 h 523100"/>
                  <a:gd name="connsiteX164" fmla="*/ 508921 w 673150"/>
                  <a:gd name="connsiteY164" fmla="*/ 35103 h 523100"/>
                  <a:gd name="connsiteX165" fmla="*/ 524275 w 673150"/>
                  <a:gd name="connsiteY165" fmla="*/ 34989 h 523100"/>
                  <a:gd name="connsiteX166" fmla="*/ 524815 w 673150"/>
                  <a:gd name="connsiteY166" fmla="*/ 51327 h 523100"/>
                  <a:gd name="connsiteX167" fmla="*/ 530778 w 673150"/>
                  <a:gd name="connsiteY167" fmla="*/ 63646 h 523100"/>
                  <a:gd name="connsiteX168" fmla="*/ 528066 w 673150"/>
                  <a:gd name="connsiteY168" fmla="*/ 74124 h 523100"/>
                  <a:gd name="connsiteX169" fmla="*/ 535381 w 673150"/>
                  <a:gd name="connsiteY169" fmla="*/ 81274 h 523100"/>
                  <a:gd name="connsiteX170" fmla="*/ 537165 w 673150"/>
                  <a:gd name="connsiteY170" fmla="*/ 89764 h 523100"/>
                  <a:gd name="connsiteX171" fmla="*/ 543427 w 673150"/>
                  <a:gd name="connsiteY171" fmla="*/ 96615 h 523100"/>
                  <a:gd name="connsiteX172" fmla="*/ 544049 w 673150"/>
                  <a:gd name="connsiteY172" fmla="*/ 102394 h 523100"/>
                  <a:gd name="connsiteX173" fmla="*/ 551383 w 673150"/>
                  <a:gd name="connsiteY173" fmla="*/ 113100 h 523100"/>
                  <a:gd name="connsiteX174" fmla="*/ 554095 w 673150"/>
                  <a:gd name="connsiteY174" fmla="*/ 122904 h 523100"/>
                  <a:gd name="connsiteX175" fmla="*/ 563683 w 673150"/>
                  <a:gd name="connsiteY175" fmla="*/ 128410 h 523100"/>
                  <a:gd name="connsiteX176" fmla="*/ 553580 w 673150"/>
                  <a:gd name="connsiteY176" fmla="*/ 134252 h 523100"/>
                  <a:gd name="connsiteX177" fmla="*/ 562331 w 673150"/>
                  <a:gd name="connsiteY177" fmla="*/ 142361 h 523100"/>
                  <a:gd name="connsiteX178" fmla="*/ 569963 w 673150"/>
                  <a:gd name="connsiteY178" fmla="*/ 142500 h 523100"/>
                  <a:gd name="connsiteX179" fmla="*/ 572567 w 673150"/>
                  <a:gd name="connsiteY179" fmla="*/ 153346 h 523100"/>
                  <a:gd name="connsiteX180" fmla="*/ 579444 w 673150"/>
                  <a:gd name="connsiteY180" fmla="*/ 157290 h 523100"/>
                  <a:gd name="connsiteX181" fmla="*/ 581501 w 673150"/>
                  <a:gd name="connsiteY181" fmla="*/ 153568 h 523100"/>
                  <a:gd name="connsiteX182" fmla="*/ 589953 w 673150"/>
                  <a:gd name="connsiteY182" fmla="*/ 157258 h 523100"/>
                  <a:gd name="connsiteX183" fmla="*/ 594366 w 673150"/>
                  <a:gd name="connsiteY183" fmla="*/ 147530 h 523100"/>
                  <a:gd name="connsiteX184" fmla="*/ 601650 w 673150"/>
                  <a:gd name="connsiteY184" fmla="*/ 139148 h 523100"/>
                  <a:gd name="connsiteX185" fmla="*/ 607015 w 673150"/>
                  <a:gd name="connsiteY185" fmla="*/ 140487 h 523100"/>
                  <a:gd name="connsiteX186" fmla="*/ 614489 w 673150"/>
                  <a:gd name="connsiteY186" fmla="*/ 150717 h 523100"/>
                  <a:gd name="connsiteX187" fmla="*/ 610673 w 673150"/>
                  <a:gd name="connsiteY187" fmla="*/ 173812 h 523100"/>
                  <a:gd name="connsiteX188" fmla="*/ 599865 w 673150"/>
                  <a:gd name="connsiteY188" fmla="*/ 172021 h 523100"/>
                  <a:gd name="connsiteX189" fmla="*/ 601434 w 673150"/>
                  <a:gd name="connsiteY189" fmla="*/ 179794 h 523100"/>
                  <a:gd name="connsiteX190" fmla="*/ 612648 w 673150"/>
                  <a:gd name="connsiteY190" fmla="*/ 205245 h 523100"/>
                  <a:gd name="connsiteX191" fmla="*/ 620884 w 673150"/>
                  <a:gd name="connsiteY191" fmla="*/ 203873 h 523100"/>
                  <a:gd name="connsiteX192" fmla="*/ 626135 w 673150"/>
                  <a:gd name="connsiteY192" fmla="*/ 215589 h 523100"/>
                  <a:gd name="connsiteX193" fmla="*/ 620744 w 673150"/>
                  <a:gd name="connsiteY193" fmla="*/ 215817 h 523100"/>
                  <a:gd name="connsiteX194" fmla="*/ 620154 w 673150"/>
                  <a:gd name="connsiteY194" fmla="*/ 224320 h 523100"/>
                  <a:gd name="connsiteX195" fmla="*/ 627951 w 673150"/>
                  <a:gd name="connsiteY195" fmla="*/ 235560 h 523100"/>
                  <a:gd name="connsiteX196" fmla="*/ 641763 w 673150"/>
                  <a:gd name="connsiteY196" fmla="*/ 234245 h 523100"/>
                  <a:gd name="connsiteX197" fmla="*/ 640734 w 673150"/>
                  <a:gd name="connsiteY197" fmla="*/ 240487 h 523100"/>
                  <a:gd name="connsiteX198" fmla="*/ 650456 w 673150"/>
                  <a:gd name="connsiteY198" fmla="*/ 255061 h 523100"/>
                  <a:gd name="connsiteX199" fmla="*/ 654736 w 673150"/>
                  <a:gd name="connsiteY199" fmla="*/ 267487 h 523100"/>
                  <a:gd name="connsiteX200" fmla="*/ 662127 w 673150"/>
                  <a:gd name="connsiteY200" fmla="*/ 275990 h 523100"/>
                  <a:gd name="connsiteX201" fmla="*/ 652107 w 673150"/>
                  <a:gd name="connsiteY201" fmla="*/ 295078 h 523100"/>
                  <a:gd name="connsiteX202" fmla="*/ 649262 w 673150"/>
                  <a:gd name="connsiteY202" fmla="*/ 313163 h 523100"/>
                  <a:gd name="connsiteX203" fmla="*/ 646608 w 673150"/>
                  <a:gd name="connsiteY203" fmla="*/ 316662 h 523100"/>
                  <a:gd name="connsiteX204" fmla="*/ 654139 w 673150"/>
                  <a:gd name="connsiteY204" fmla="*/ 322872 h 523100"/>
                  <a:gd name="connsiteX205" fmla="*/ 651027 w 673150"/>
                  <a:gd name="connsiteY205" fmla="*/ 332283 h 523100"/>
                  <a:gd name="connsiteX206" fmla="*/ 653764 w 673150"/>
                  <a:gd name="connsiteY206" fmla="*/ 340512 h 523100"/>
                  <a:gd name="connsiteX207" fmla="*/ 659936 w 673150"/>
                  <a:gd name="connsiteY207" fmla="*/ 345383 h 523100"/>
                  <a:gd name="connsiteX208" fmla="*/ 656387 w 673150"/>
                  <a:gd name="connsiteY208" fmla="*/ 358292 h 523100"/>
                  <a:gd name="connsiteX209" fmla="*/ 649453 w 673150"/>
                  <a:gd name="connsiteY209" fmla="*/ 362610 h 523100"/>
                  <a:gd name="connsiteX210" fmla="*/ 659149 w 673150"/>
                  <a:gd name="connsiteY210" fmla="*/ 373253 h 523100"/>
                  <a:gd name="connsiteX211" fmla="*/ 664947 w 673150"/>
                  <a:gd name="connsiteY211" fmla="*/ 375298 h 523100"/>
                  <a:gd name="connsiteX212" fmla="*/ 667436 w 673150"/>
                  <a:gd name="connsiteY212" fmla="*/ 382270 h 523100"/>
                  <a:gd name="connsiteX213" fmla="*/ 666572 w 673150"/>
                  <a:gd name="connsiteY213" fmla="*/ 396666 h 523100"/>
                  <a:gd name="connsiteX214" fmla="*/ 673151 w 673150"/>
                  <a:gd name="connsiteY214" fmla="*/ 402076 h 523100"/>
                  <a:gd name="connsiteX215" fmla="*/ 668712 w 673150"/>
                  <a:gd name="connsiteY215" fmla="*/ 415328 h 523100"/>
                  <a:gd name="connsiteX216" fmla="*/ 666083 w 673150"/>
                  <a:gd name="connsiteY216" fmla="*/ 414458 h 523100"/>
                  <a:gd name="connsiteX217" fmla="*/ 663213 w 673150"/>
                  <a:gd name="connsiteY217" fmla="*/ 425329 h 523100"/>
                  <a:gd name="connsiteX218" fmla="*/ 656577 w 673150"/>
                  <a:gd name="connsiteY218" fmla="*/ 422891 h 523100"/>
                  <a:gd name="connsiteX219" fmla="*/ 652920 w 673150"/>
                  <a:gd name="connsiteY219" fmla="*/ 427203 h 523100"/>
                  <a:gd name="connsiteX220" fmla="*/ 642087 w 673150"/>
                  <a:gd name="connsiteY220" fmla="*/ 427679 h 523100"/>
                  <a:gd name="connsiteX221" fmla="*/ 641629 w 673150"/>
                  <a:gd name="connsiteY221" fmla="*/ 448697 h 523100"/>
                  <a:gd name="connsiteX222" fmla="*/ 620046 w 673150"/>
                  <a:gd name="connsiteY222" fmla="*/ 465849 h 523100"/>
                  <a:gd name="connsiteX223" fmla="*/ 619715 w 673150"/>
                  <a:gd name="connsiteY223" fmla="*/ 453409 h 523100"/>
                  <a:gd name="connsiteX224" fmla="*/ 610159 w 673150"/>
                  <a:gd name="connsiteY224" fmla="*/ 456381 h 523100"/>
                  <a:gd name="connsiteX225" fmla="*/ 611702 w 673150"/>
                  <a:gd name="connsiteY225" fmla="*/ 449510 h 523100"/>
                  <a:gd name="connsiteX226" fmla="*/ 602463 w 673150"/>
                  <a:gd name="connsiteY226" fmla="*/ 447548 h 523100"/>
                  <a:gd name="connsiteX227" fmla="*/ 597808 w 673150"/>
                  <a:gd name="connsiteY227" fmla="*/ 442532 h 523100"/>
                  <a:gd name="connsiteX228" fmla="*/ 592715 w 673150"/>
                  <a:gd name="connsiteY228" fmla="*/ 455422 h 523100"/>
                  <a:gd name="connsiteX229" fmla="*/ 584695 w 673150"/>
                  <a:gd name="connsiteY229" fmla="*/ 460191 h 523100"/>
                  <a:gd name="connsiteX230" fmla="*/ 579876 w 673150"/>
                  <a:gd name="connsiteY230" fmla="*/ 446570 h 523100"/>
                  <a:gd name="connsiteX231" fmla="*/ 569747 w 673150"/>
                  <a:gd name="connsiteY231" fmla="*/ 448583 h 523100"/>
                  <a:gd name="connsiteX232" fmla="*/ 563194 w 673150"/>
                  <a:gd name="connsiteY232" fmla="*/ 454977 h 523100"/>
                  <a:gd name="connsiteX233" fmla="*/ 548811 w 673150"/>
                  <a:gd name="connsiteY233" fmla="*/ 458000 h 523100"/>
                  <a:gd name="connsiteX234" fmla="*/ 536492 w 673150"/>
                  <a:gd name="connsiteY234" fmla="*/ 457670 h 523100"/>
                  <a:gd name="connsiteX235" fmla="*/ 527253 w 673150"/>
                  <a:gd name="connsiteY235" fmla="*/ 465684 h 523100"/>
                  <a:gd name="connsiteX236" fmla="*/ 519754 w 673150"/>
                  <a:gd name="connsiteY236" fmla="*/ 465093 h 523100"/>
                  <a:gd name="connsiteX237" fmla="*/ 506781 w 673150"/>
                  <a:gd name="connsiteY237" fmla="*/ 447770 h 523100"/>
                  <a:gd name="connsiteX238" fmla="*/ 496919 w 673150"/>
                  <a:gd name="connsiteY238" fmla="*/ 442449 h 523100"/>
                  <a:gd name="connsiteX239" fmla="*/ 495998 w 673150"/>
                  <a:gd name="connsiteY239" fmla="*/ 447719 h 523100"/>
                  <a:gd name="connsiteX240" fmla="*/ 472707 w 673150"/>
                  <a:gd name="connsiteY240" fmla="*/ 448977 h 523100"/>
                  <a:gd name="connsiteX241" fmla="*/ 473005 w 673150"/>
                  <a:gd name="connsiteY241" fmla="*/ 453663 h 523100"/>
                  <a:gd name="connsiteX242" fmla="*/ 461359 w 673150"/>
                  <a:gd name="connsiteY242" fmla="*/ 457136 h 523100"/>
                  <a:gd name="connsiteX243" fmla="*/ 461905 w 673150"/>
                  <a:gd name="connsiteY243" fmla="*/ 468598 h 523100"/>
                  <a:gd name="connsiteX244" fmla="*/ 458870 w 673150"/>
                  <a:gd name="connsiteY244" fmla="*/ 470421 h 523100"/>
                  <a:gd name="connsiteX245" fmla="*/ 457816 w 673150"/>
                  <a:gd name="connsiteY245" fmla="*/ 488417 h 523100"/>
                  <a:gd name="connsiteX246" fmla="*/ 451720 w 673150"/>
                  <a:gd name="connsiteY246" fmla="*/ 484016 h 523100"/>
                  <a:gd name="connsiteX247" fmla="*/ 436283 w 673150"/>
                  <a:gd name="connsiteY247" fmla="*/ 481857 h 523100"/>
                  <a:gd name="connsiteX248" fmla="*/ 432245 w 673150"/>
                  <a:gd name="connsiteY248" fmla="*/ 487578 h 523100"/>
                  <a:gd name="connsiteX249" fmla="*/ 418351 w 673150"/>
                  <a:gd name="connsiteY249" fmla="*/ 481578 h 523100"/>
                  <a:gd name="connsiteX250" fmla="*/ 419246 w 673150"/>
                  <a:gd name="connsiteY250" fmla="*/ 477850 h 523100"/>
                  <a:gd name="connsiteX251" fmla="*/ 408007 w 673150"/>
                  <a:gd name="connsiteY251" fmla="*/ 477260 h 523100"/>
                  <a:gd name="connsiteX252" fmla="*/ 403187 w 673150"/>
                  <a:gd name="connsiteY252" fmla="*/ 481349 h 523100"/>
                  <a:gd name="connsiteX253" fmla="*/ 402755 w 673150"/>
                  <a:gd name="connsiteY253" fmla="*/ 490404 h 523100"/>
                  <a:gd name="connsiteX254" fmla="*/ 395332 w 673150"/>
                  <a:gd name="connsiteY254" fmla="*/ 512388 h 523100"/>
                  <a:gd name="connsiteX255" fmla="*/ 144596 w 673150"/>
                  <a:gd name="connsiteY255" fmla="*/ 405352 h 523100"/>
                  <a:gd name="connsiteX256" fmla="*/ 148819 w 673150"/>
                  <a:gd name="connsiteY256" fmla="*/ 420230 h 523100"/>
                  <a:gd name="connsiteX257" fmla="*/ 148793 w 673150"/>
                  <a:gd name="connsiteY257" fmla="*/ 409918 h 523100"/>
                  <a:gd name="connsiteX258" fmla="*/ 155537 w 673150"/>
                  <a:gd name="connsiteY258" fmla="*/ 409023 h 523100"/>
                  <a:gd name="connsiteX259" fmla="*/ 160115 w 673150"/>
                  <a:gd name="connsiteY259" fmla="*/ 440404 h 523100"/>
                  <a:gd name="connsiteX260" fmla="*/ 157296 w 673150"/>
                  <a:gd name="connsiteY260" fmla="*/ 450126 h 523100"/>
                  <a:gd name="connsiteX261" fmla="*/ 161493 w 673150"/>
                  <a:gd name="connsiteY261" fmla="*/ 447942 h 523100"/>
                  <a:gd name="connsiteX262" fmla="*/ 159950 w 673150"/>
                  <a:gd name="connsiteY262" fmla="*/ 462070 h 523100"/>
                  <a:gd name="connsiteX263" fmla="*/ 172656 w 673150"/>
                  <a:gd name="connsiteY263" fmla="*/ 465880 h 523100"/>
                  <a:gd name="connsiteX264" fmla="*/ 172142 w 673150"/>
                  <a:gd name="connsiteY264" fmla="*/ 455930 h 523100"/>
                  <a:gd name="connsiteX265" fmla="*/ 175012 w 673150"/>
                  <a:gd name="connsiteY265" fmla="*/ 455085 h 523100"/>
                  <a:gd name="connsiteX266" fmla="*/ 170974 w 673150"/>
                  <a:gd name="connsiteY266" fmla="*/ 446653 h 523100"/>
                  <a:gd name="connsiteX267" fmla="*/ 177667 w 673150"/>
                  <a:gd name="connsiteY267" fmla="*/ 445954 h 523100"/>
                  <a:gd name="connsiteX268" fmla="*/ 185928 w 673150"/>
                  <a:gd name="connsiteY268" fmla="*/ 483483 h 523100"/>
                  <a:gd name="connsiteX269" fmla="*/ 176473 w 673150"/>
                  <a:gd name="connsiteY269" fmla="*/ 488163 h 523100"/>
                  <a:gd name="connsiteX270" fmla="*/ 173984 w 673150"/>
                  <a:gd name="connsiteY270" fmla="*/ 504819 h 523100"/>
                  <a:gd name="connsiteX271" fmla="*/ 167132 w 673150"/>
                  <a:gd name="connsiteY271" fmla="*/ 507149 h 523100"/>
                  <a:gd name="connsiteX272" fmla="*/ 144164 w 673150"/>
                  <a:gd name="connsiteY272" fmla="*/ 489877 h 523100"/>
                  <a:gd name="connsiteX273" fmla="*/ 145434 w 673150"/>
                  <a:gd name="connsiteY273" fmla="*/ 480232 h 523100"/>
                  <a:gd name="connsiteX274" fmla="*/ 134658 w 673150"/>
                  <a:gd name="connsiteY274" fmla="*/ 481381 h 523100"/>
                  <a:gd name="connsiteX275" fmla="*/ 126587 w 673150"/>
                  <a:gd name="connsiteY275" fmla="*/ 468909 h 523100"/>
                  <a:gd name="connsiteX276" fmla="*/ 109118 w 673150"/>
                  <a:gd name="connsiteY276" fmla="*/ 458819 h 523100"/>
                  <a:gd name="connsiteX277" fmla="*/ 103676 w 673150"/>
                  <a:gd name="connsiteY277" fmla="*/ 452844 h 523100"/>
                  <a:gd name="connsiteX278" fmla="*/ 111715 w 673150"/>
                  <a:gd name="connsiteY278" fmla="*/ 442614 h 523100"/>
                  <a:gd name="connsiteX279" fmla="*/ 110414 w 673150"/>
                  <a:gd name="connsiteY279" fmla="*/ 434181 h 523100"/>
                  <a:gd name="connsiteX280" fmla="*/ 144596 w 673150"/>
                  <a:gd name="connsiteY280" fmla="*/ 405352 h 52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673150" h="523100">
                    <a:moveTo>
                      <a:pt x="395332" y="512388"/>
                    </a:moveTo>
                    <a:lnTo>
                      <a:pt x="386315" y="509670"/>
                    </a:lnTo>
                    <a:lnTo>
                      <a:pt x="371418" y="509892"/>
                    </a:lnTo>
                    <a:lnTo>
                      <a:pt x="369443" y="502914"/>
                    </a:lnTo>
                    <a:lnTo>
                      <a:pt x="363322" y="499434"/>
                    </a:lnTo>
                    <a:lnTo>
                      <a:pt x="363347" y="493547"/>
                    </a:lnTo>
                    <a:lnTo>
                      <a:pt x="350507" y="489706"/>
                    </a:lnTo>
                    <a:lnTo>
                      <a:pt x="344278" y="494024"/>
                    </a:lnTo>
                    <a:lnTo>
                      <a:pt x="343903" y="499015"/>
                    </a:lnTo>
                    <a:lnTo>
                      <a:pt x="334556" y="495484"/>
                    </a:lnTo>
                    <a:lnTo>
                      <a:pt x="333769" y="500640"/>
                    </a:lnTo>
                    <a:lnTo>
                      <a:pt x="327946" y="498507"/>
                    </a:lnTo>
                    <a:lnTo>
                      <a:pt x="324917" y="503530"/>
                    </a:lnTo>
                    <a:lnTo>
                      <a:pt x="323564" y="496348"/>
                    </a:lnTo>
                    <a:lnTo>
                      <a:pt x="313569" y="491471"/>
                    </a:lnTo>
                    <a:lnTo>
                      <a:pt x="307499" y="502602"/>
                    </a:lnTo>
                    <a:lnTo>
                      <a:pt x="298837" y="509588"/>
                    </a:lnTo>
                    <a:lnTo>
                      <a:pt x="283724" y="508768"/>
                    </a:lnTo>
                    <a:lnTo>
                      <a:pt x="287350" y="521532"/>
                    </a:lnTo>
                    <a:lnTo>
                      <a:pt x="284645" y="523100"/>
                    </a:lnTo>
                    <a:lnTo>
                      <a:pt x="281394" y="512420"/>
                    </a:lnTo>
                    <a:lnTo>
                      <a:pt x="274517" y="511378"/>
                    </a:lnTo>
                    <a:lnTo>
                      <a:pt x="261760" y="513315"/>
                    </a:lnTo>
                    <a:lnTo>
                      <a:pt x="256692" y="504508"/>
                    </a:lnTo>
                    <a:lnTo>
                      <a:pt x="250761" y="499993"/>
                    </a:lnTo>
                    <a:lnTo>
                      <a:pt x="244939" y="505320"/>
                    </a:lnTo>
                    <a:lnTo>
                      <a:pt x="239820" y="499548"/>
                    </a:lnTo>
                    <a:lnTo>
                      <a:pt x="239198" y="492900"/>
                    </a:lnTo>
                    <a:lnTo>
                      <a:pt x="219723" y="503358"/>
                    </a:lnTo>
                    <a:lnTo>
                      <a:pt x="216287" y="496519"/>
                    </a:lnTo>
                    <a:lnTo>
                      <a:pt x="207943" y="500247"/>
                    </a:lnTo>
                    <a:lnTo>
                      <a:pt x="204286" y="496519"/>
                    </a:lnTo>
                    <a:lnTo>
                      <a:pt x="198926" y="498507"/>
                    </a:lnTo>
                    <a:lnTo>
                      <a:pt x="198006" y="491223"/>
                    </a:lnTo>
                    <a:lnTo>
                      <a:pt x="191205" y="488728"/>
                    </a:lnTo>
                    <a:lnTo>
                      <a:pt x="191097" y="482556"/>
                    </a:lnTo>
                    <a:lnTo>
                      <a:pt x="185928" y="483483"/>
                    </a:lnTo>
                    <a:lnTo>
                      <a:pt x="177667" y="445954"/>
                    </a:lnTo>
                    <a:lnTo>
                      <a:pt x="183788" y="442563"/>
                    </a:lnTo>
                    <a:lnTo>
                      <a:pt x="177394" y="387477"/>
                    </a:lnTo>
                    <a:lnTo>
                      <a:pt x="176663" y="375266"/>
                    </a:lnTo>
                    <a:lnTo>
                      <a:pt x="170815" y="358013"/>
                    </a:lnTo>
                    <a:lnTo>
                      <a:pt x="171215" y="375914"/>
                    </a:lnTo>
                    <a:lnTo>
                      <a:pt x="167589" y="381597"/>
                    </a:lnTo>
                    <a:lnTo>
                      <a:pt x="147466" y="384816"/>
                    </a:lnTo>
                    <a:lnTo>
                      <a:pt x="144812" y="359975"/>
                    </a:lnTo>
                    <a:lnTo>
                      <a:pt x="139313" y="351212"/>
                    </a:lnTo>
                    <a:lnTo>
                      <a:pt x="139643" y="371373"/>
                    </a:lnTo>
                    <a:lnTo>
                      <a:pt x="144596" y="405352"/>
                    </a:lnTo>
                    <a:lnTo>
                      <a:pt x="110414" y="434181"/>
                    </a:lnTo>
                    <a:lnTo>
                      <a:pt x="105270" y="429082"/>
                    </a:lnTo>
                    <a:lnTo>
                      <a:pt x="99314" y="434797"/>
                    </a:lnTo>
                    <a:lnTo>
                      <a:pt x="87909" y="422053"/>
                    </a:lnTo>
                    <a:lnTo>
                      <a:pt x="77051" y="414204"/>
                    </a:lnTo>
                    <a:lnTo>
                      <a:pt x="61449" y="415773"/>
                    </a:lnTo>
                    <a:lnTo>
                      <a:pt x="52159" y="408991"/>
                    </a:lnTo>
                    <a:lnTo>
                      <a:pt x="42520" y="398570"/>
                    </a:lnTo>
                    <a:lnTo>
                      <a:pt x="26105" y="397453"/>
                    </a:lnTo>
                    <a:lnTo>
                      <a:pt x="21285" y="392773"/>
                    </a:lnTo>
                    <a:lnTo>
                      <a:pt x="9125" y="389636"/>
                    </a:lnTo>
                    <a:lnTo>
                      <a:pt x="5848" y="383026"/>
                    </a:lnTo>
                    <a:lnTo>
                      <a:pt x="432" y="381654"/>
                    </a:lnTo>
                    <a:lnTo>
                      <a:pt x="0" y="373418"/>
                    </a:lnTo>
                    <a:lnTo>
                      <a:pt x="8884" y="368992"/>
                    </a:lnTo>
                    <a:lnTo>
                      <a:pt x="18631" y="369945"/>
                    </a:lnTo>
                    <a:lnTo>
                      <a:pt x="29521" y="361823"/>
                    </a:lnTo>
                    <a:lnTo>
                      <a:pt x="33287" y="344742"/>
                    </a:lnTo>
                    <a:lnTo>
                      <a:pt x="26835" y="322091"/>
                    </a:lnTo>
                    <a:lnTo>
                      <a:pt x="23641" y="295497"/>
                    </a:lnTo>
                    <a:lnTo>
                      <a:pt x="20472" y="294545"/>
                    </a:lnTo>
                    <a:lnTo>
                      <a:pt x="18498" y="282823"/>
                    </a:lnTo>
                    <a:lnTo>
                      <a:pt x="31445" y="280105"/>
                    </a:lnTo>
                    <a:lnTo>
                      <a:pt x="33420" y="266313"/>
                    </a:lnTo>
                    <a:lnTo>
                      <a:pt x="23482" y="260293"/>
                    </a:lnTo>
                    <a:lnTo>
                      <a:pt x="14783" y="261137"/>
                    </a:lnTo>
                    <a:lnTo>
                      <a:pt x="13487" y="254921"/>
                    </a:lnTo>
                    <a:lnTo>
                      <a:pt x="18523" y="240487"/>
                    </a:lnTo>
                    <a:lnTo>
                      <a:pt x="21800" y="240824"/>
                    </a:lnTo>
                    <a:lnTo>
                      <a:pt x="24155" y="232150"/>
                    </a:lnTo>
                    <a:lnTo>
                      <a:pt x="30601" y="224288"/>
                    </a:lnTo>
                    <a:lnTo>
                      <a:pt x="27813" y="218472"/>
                    </a:lnTo>
                    <a:lnTo>
                      <a:pt x="27864" y="206191"/>
                    </a:lnTo>
                    <a:lnTo>
                      <a:pt x="23317" y="198082"/>
                    </a:lnTo>
                    <a:lnTo>
                      <a:pt x="7448" y="183236"/>
                    </a:lnTo>
                    <a:lnTo>
                      <a:pt x="9341" y="155416"/>
                    </a:lnTo>
                    <a:lnTo>
                      <a:pt x="14865" y="148514"/>
                    </a:lnTo>
                    <a:lnTo>
                      <a:pt x="22371" y="148539"/>
                    </a:lnTo>
                    <a:lnTo>
                      <a:pt x="18904" y="125984"/>
                    </a:lnTo>
                    <a:lnTo>
                      <a:pt x="20199" y="113659"/>
                    </a:lnTo>
                    <a:lnTo>
                      <a:pt x="35236" y="103651"/>
                    </a:lnTo>
                    <a:lnTo>
                      <a:pt x="44710" y="102927"/>
                    </a:lnTo>
                    <a:lnTo>
                      <a:pt x="47288" y="88957"/>
                    </a:lnTo>
                    <a:lnTo>
                      <a:pt x="51105" y="86081"/>
                    </a:lnTo>
                    <a:lnTo>
                      <a:pt x="55302" y="91777"/>
                    </a:lnTo>
                    <a:lnTo>
                      <a:pt x="74422" y="92697"/>
                    </a:lnTo>
                    <a:lnTo>
                      <a:pt x="77292" y="86131"/>
                    </a:lnTo>
                    <a:lnTo>
                      <a:pt x="89643" y="86049"/>
                    </a:lnTo>
                    <a:lnTo>
                      <a:pt x="95307" y="76048"/>
                    </a:lnTo>
                    <a:lnTo>
                      <a:pt x="91211" y="58757"/>
                    </a:lnTo>
                    <a:lnTo>
                      <a:pt x="96361" y="62611"/>
                    </a:lnTo>
                    <a:lnTo>
                      <a:pt x="103264" y="60408"/>
                    </a:lnTo>
                    <a:lnTo>
                      <a:pt x="110960" y="64541"/>
                    </a:lnTo>
                    <a:lnTo>
                      <a:pt x="129102" y="57302"/>
                    </a:lnTo>
                    <a:lnTo>
                      <a:pt x="128048" y="65322"/>
                    </a:lnTo>
                    <a:lnTo>
                      <a:pt x="134709" y="65799"/>
                    </a:lnTo>
                    <a:lnTo>
                      <a:pt x="134302" y="73114"/>
                    </a:lnTo>
                    <a:lnTo>
                      <a:pt x="150285" y="73984"/>
                    </a:lnTo>
                    <a:lnTo>
                      <a:pt x="153778" y="77667"/>
                    </a:lnTo>
                    <a:lnTo>
                      <a:pt x="157867" y="72079"/>
                    </a:lnTo>
                    <a:lnTo>
                      <a:pt x="161036" y="81274"/>
                    </a:lnTo>
                    <a:lnTo>
                      <a:pt x="172441" y="79121"/>
                    </a:lnTo>
                    <a:lnTo>
                      <a:pt x="173876" y="90183"/>
                    </a:lnTo>
                    <a:lnTo>
                      <a:pt x="178886" y="95072"/>
                    </a:lnTo>
                    <a:lnTo>
                      <a:pt x="177800" y="103403"/>
                    </a:lnTo>
                    <a:lnTo>
                      <a:pt x="190043" y="102648"/>
                    </a:lnTo>
                    <a:lnTo>
                      <a:pt x="201441" y="104883"/>
                    </a:lnTo>
                    <a:lnTo>
                      <a:pt x="203721" y="101086"/>
                    </a:lnTo>
                    <a:lnTo>
                      <a:pt x="203530" y="87420"/>
                    </a:lnTo>
                    <a:lnTo>
                      <a:pt x="218561" y="85909"/>
                    </a:lnTo>
                    <a:lnTo>
                      <a:pt x="220859" y="91078"/>
                    </a:lnTo>
                    <a:lnTo>
                      <a:pt x="226631" y="89345"/>
                    </a:lnTo>
                    <a:lnTo>
                      <a:pt x="228689" y="93339"/>
                    </a:lnTo>
                    <a:lnTo>
                      <a:pt x="235731" y="88170"/>
                    </a:lnTo>
                    <a:lnTo>
                      <a:pt x="259537" y="84823"/>
                    </a:lnTo>
                    <a:lnTo>
                      <a:pt x="262896" y="100241"/>
                    </a:lnTo>
                    <a:lnTo>
                      <a:pt x="267849" y="111252"/>
                    </a:lnTo>
                    <a:lnTo>
                      <a:pt x="261976" y="125476"/>
                    </a:lnTo>
                    <a:lnTo>
                      <a:pt x="263868" y="131820"/>
                    </a:lnTo>
                    <a:lnTo>
                      <a:pt x="271723" y="125368"/>
                    </a:lnTo>
                    <a:lnTo>
                      <a:pt x="274079" y="132664"/>
                    </a:lnTo>
                    <a:lnTo>
                      <a:pt x="281692" y="132829"/>
                    </a:lnTo>
                    <a:lnTo>
                      <a:pt x="290385" y="121425"/>
                    </a:lnTo>
                    <a:lnTo>
                      <a:pt x="298863" y="117405"/>
                    </a:lnTo>
                    <a:lnTo>
                      <a:pt x="297942" y="109017"/>
                    </a:lnTo>
                    <a:lnTo>
                      <a:pt x="308343" y="103010"/>
                    </a:lnTo>
                    <a:lnTo>
                      <a:pt x="308451" y="93428"/>
                    </a:lnTo>
                    <a:lnTo>
                      <a:pt x="316440" y="94932"/>
                    </a:lnTo>
                    <a:lnTo>
                      <a:pt x="352165" y="46298"/>
                    </a:lnTo>
                    <a:lnTo>
                      <a:pt x="352863" y="46806"/>
                    </a:lnTo>
                    <a:lnTo>
                      <a:pt x="355632" y="48704"/>
                    </a:lnTo>
                    <a:lnTo>
                      <a:pt x="352050" y="56020"/>
                    </a:lnTo>
                    <a:lnTo>
                      <a:pt x="358064" y="55461"/>
                    </a:lnTo>
                    <a:lnTo>
                      <a:pt x="370770" y="61633"/>
                    </a:lnTo>
                    <a:lnTo>
                      <a:pt x="383553" y="72777"/>
                    </a:lnTo>
                    <a:lnTo>
                      <a:pt x="391243" y="70968"/>
                    </a:lnTo>
                    <a:lnTo>
                      <a:pt x="395199" y="77197"/>
                    </a:lnTo>
                    <a:lnTo>
                      <a:pt x="397605" y="71971"/>
                    </a:lnTo>
                    <a:lnTo>
                      <a:pt x="409848" y="65545"/>
                    </a:lnTo>
                    <a:lnTo>
                      <a:pt x="411283" y="54845"/>
                    </a:lnTo>
                    <a:lnTo>
                      <a:pt x="416103" y="51384"/>
                    </a:lnTo>
                    <a:lnTo>
                      <a:pt x="416401" y="37586"/>
                    </a:lnTo>
                    <a:lnTo>
                      <a:pt x="424771" y="41078"/>
                    </a:lnTo>
                    <a:lnTo>
                      <a:pt x="432651" y="38005"/>
                    </a:lnTo>
                    <a:lnTo>
                      <a:pt x="444354" y="43504"/>
                    </a:lnTo>
                    <a:lnTo>
                      <a:pt x="447224" y="49765"/>
                    </a:lnTo>
                    <a:lnTo>
                      <a:pt x="464452" y="44653"/>
                    </a:lnTo>
                    <a:lnTo>
                      <a:pt x="463747" y="34906"/>
                    </a:lnTo>
                    <a:lnTo>
                      <a:pt x="467157" y="22225"/>
                    </a:lnTo>
                    <a:lnTo>
                      <a:pt x="470897" y="20720"/>
                    </a:lnTo>
                    <a:lnTo>
                      <a:pt x="469462" y="11728"/>
                    </a:lnTo>
                    <a:lnTo>
                      <a:pt x="481622" y="1759"/>
                    </a:lnTo>
                    <a:lnTo>
                      <a:pt x="495351" y="0"/>
                    </a:lnTo>
                    <a:lnTo>
                      <a:pt x="502552" y="13907"/>
                    </a:lnTo>
                    <a:lnTo>
                      <a:pt x="505968" y="31610"/>
                    </a:lnTo>
                    <a:lnTo>
                      <a:pt x="508921" y="35103"/>
                    </a:lnTo>
                    <a:lnTo>
                      <a:pt x="524275" y="34989"/>
                    </a:lnTo>
                    <a:lnTo>
                      <a:pt x="524815" y="51327"/>
                    </a:lnTo>
                    <a:lnTo>
                      <a:pt x="530778" y="63646"/>
                    </a:lnTo>
                    <a:lnTo>
                      <a:pt x="528066" y="74124"/>
                    </a:lnTo>
                    <a:lnTo>
                      <a:pt x="535381" y="81274"/>
                    </a:lnTo>
                    <a:lnTo>
                      <a:pt x="537165" y="89764"/>
                    </a:lnTo>
                    <a:lnTo>
                      <a:pt x="543427" y="96615"/>
                    </a:lnTo>
                    <a:lnTo>
                      <a:pt x="544049" y="102394"/>
                    </a:lnTo>
                    <a:lnTo>
                      <a:pt x="551383" y="113100"/>
                    </a:lnTo>
                    <a:lnTo>
                      <a:pt x="554095" y="122904"/>
                    </a:lnTo>
                    <a:lnTo>
                      <a:pt x="563683" y="128410"/>
                    </a:lnTo>
                    <a:lnTo>
                      <a:pt x="553580" y="134252"/>
                    </a:lnTo>
                    <a:lnTo>
                      <a:pt x="562331" y="142361"/>
                    </a:lnTo>
                    <a:lnTo>
                      <a:pt x="569963" y="142500"/>
                    </a:lnTo>
                    <a:lnTo>
                      <a:pt x="572567" y="153346"/>
                    </a:lnTo>
                    <a:lnTo>
                      <a:pt x="579444" y="157290"/>
                    </a:lnTo>
                    <a:lnTo>
                      <a:pt x="581501" y="153568"/>
                    </a:lnTo>
                    <a:lnTo>
                      <a:pt x="589953" y="157258"/>
                    </a:lnTo>
                    <a:lnTo>
                      <a:pt x="594366" y="147530"/>
                    </a:lnTo>
                    <a:lnTo>
                      <a:pt x="601650" y="139148"/>
                    </a:lnTo>
                    <a:lnTo>
                      <a:pt x="607015" y="140487"/>
                    </a:lnTo>
                    <a:lnTo>
                      <a:pt x="614489" y="150717"/>
                    </a:lnTo>
                    <a:lnTo>
                      <a:pt x="610673" y="173812"/>
                    </a:lnTo>
                    <a:lnTo>
                      <a:pt x="599865" y="172021"/>
                    </a:lnTo>
                    <a:lnTo>
                      <a:pt x="601434" y="179794"/>
                    </a:lnTo>
                    <a:lnTo>
                      <a:pt x="612648" y="205245"/>
                    </a:lnTo>
                    <a:lnTo>
                      <a:pt x="620884" y="203873"/>
                    </a:lnTo>
                    <a:lnTo>
                      <a:pt x="626135" y="215589"/>
                    </a:lnTo>
                    <a:lnTo>
                      <a:pt x="620744" y="215817"/>
                    </a:lnTo>
                    <a:lnTo>
                      <a:pt x="620154" y="224320"/>
                    </a:lnTo>
                    <a:lnTo>
                      <a:pt x="627951" y="235560"/>
                    </a:lnTo>
                    <a:lnTo>
                      <a:pt x="641763" y="234245"/>
                    </a:lnTo>
                    <a:lnTo>
                      <a:pt x="640734" y="240487"/>
                    </a:lnTo>
                    <a:lnTo>
                      <a:pt x="650456" y="255061"/>
                    </a:lnTo>
                    <a:lnTo>
                      <a:pt x="654736" y="267487"/>
                    </a:lnTo>
                    <a:lnTo>
                      <a:pt x="662127" y="275990"/>
                    </a:lnTo>
                    <a:lnTo>
                      <a:pt x="652107" y="295078"/>
                    </a:lnTo>
                    <a:lnTo>
                      <a:pt x="649262" y="313163"/>
                    </a:lnTo>
                    <a:lnTo>
                      <a:pt x="646608" y="316662"/>
                    </a:lnTo>
                    <a:lnTo>
                      <a:pt x="654139" y="322872"/>
                    </a:lnTo>
                    <a:lnTo>
                      <a:pt x="651027" y="332283"/>
                    </a:lnTo>
                    <a:lnTo>
                      <a:pt x="653764" y="340512"/>
                    </a:lnTo>
                    <a:lnTo>
                      <a:pt x="659936" y="345383"/>
                    </a:lnTo>
                    <a:lnTo>
                      <a:pt x="656387" y="358292"/>
                    </a:lnTo>
                    <a:lnTo>
                      <a:pt x="649453" y="362610"/>
                    </a:lnTo>
                    <a:lnTo>
                      <a:pt x="659149" y="373253"/>
                    </a:lnTo>
                    <a:lnTo>
                      <a:pt x="664947" y="375298"/>
                    </a:lnTo>
                    <a:lnTo>
                      <a:pt x="667436" y="382270"/>
                    </a:lnTo>
                    <a:lnTo>
                      <a:pt x="666572" y="396666"/>
                    </a:lnTo>
                    <a:lnTo>
                      <a:pt x="673151" y="402076"/>
                    </a:lnTo>
                    <a:lnTo>
                      <a:pt x="668712" y="415328"/>
                    </a:lnTo>
                    <a:lnTo>
                      <a:pt x="666083" y="414458"/>
                    </a:lnTo>
                    <a:lnTo>
                      <a:pt x="663213" y="425329"/>
                    </a:lnTo>
                    <a:lnTo>
                      <a:pt x="656577" y="422891"/>
                    </a:lnTo>
                    <a:lnTo>
                      <a:pt x="652920" y="427203"/>
                    </a:lnTo>
                    <a:lnTo>
                      <a:pt x="642087" y="427679"/>
                    </a:lnTo>
                    <a:lnTo>
                      <a:pt x="641629" y="448697"/>
                    </a:lnTo>
                    <a:lnTo>
                      <a:pt x="620046" y="465849"/>
                    </a:lnTo>
                    <a:lnTo>
                      <a:pt x="619715" y="453409"/>
                    </a:lnTo>
                    <a:lnTo>
                      <a:pt x="610159" y="456381"/>
                    </a:lnTo>
                    <a:lnTo>
                      <a:pt x="611702" y="449510"/>
                    </a:lnTo>
                    <a:lnTo>
                      <a:pt x="602463" y="447548"/>
                    </a:lnTo>
                    <a:lnTo>
                      <a:pt x="597808" y="442532"/>
                    </a:lnTo>
                    <a:lnTo>
                      <a:pt x="592715" y="455422"/>
                    </a:lnTo>
                    <a:lnTo>
                      <a:pt x="584695" y="460191"/>
                    </a:lnTo>
                    <a:lnTo>
                      <a:pt x="579876" y="446570"/>
                    </a:lnTo>
                    <a:lnTo>
                      <a:pt x="569747" y="448583"/>
                    </a:lnTo>
                    <a:lnTo>
                      <a:pt x="563194" y="454977"/>
                    </a:lnTo>
                    <a:lnTo>
                      <a:pt x="548811" y="458000"/>
                    </a:lnTo>
                    <a:lnTo>
                      <a:pt x="536492" y="457670"/>
                    </a:lnTo>
                    <a:lnTo>
                      <a:pt x="527253" y="465684"/>
                    </a:lnTo>
                    <a:lnTo>
                      <a:pt x="519754" y="465093"/>
                    </a:lnTo>
                    <a:lnTo>
                      <a:pt x="506781" y="447770"/>
                    </a:lnTo>
                    <a:lnTo>
                      <a:pt x="496919" y="442449"/>
                    </a:lnTo>
                    <a:lnTo>
                      <a:pt x="495998" y="447719"/>
                    </a:lnTo>
                    <a:lnTo>
                      <a:pt x="472707" y="448977"/>
                    </a:lnTo>
                    <a:lnTo>
                      <a:pt x="473005" y="453663"/>
                    </a:lnTo>
                    <a:lnTo>
                      <a:pt x="461359" y="457136"/>
                    </a:lnTo>
                    <a:lnTo>
                      <a:pt x="461905" y="468598"/>
                    </a:lnTo>
                    <a:lnTo>
                      <a:pt x="458870" y="470421"/>
                    </a:lnTo>
                    <a:lnTo>
                      <a:pt x="457816" y="488417"/>
                    </a:lnTo>
                    <a:lnTo>
                      <a:pt x="451720" y="484016"/>
                    </a:lnTo>
                    <a:lnTo>
                      <a:pt x="436283" y="481857"/>
                    </a:lnTo>
                    <a:lnTo>
                      <a:pt x="432245" y="487578"/>
                    </a:lnTo>
                    <a:lnTo>
                      <a:pt x="418351" y="481578"/>
                    </a:lnTo>
                    <a:lnTo>
                      <a:pt x="419246" y="477850"/>
                    </a:lnTo>
                    <a:lnTo>
                      <a:pt x="408007" y="477260"/>
                    </a:lnTo>
                    <a:lnTo>
                      <a:pt x="403187" y="481349"/>
                    </a:lnTo>
                    <a:lnTo>
                      <a:pt x="402755" y="490404"/>
                    </a:lnTo>
                    <a:lnTo>
                      <a:pt x="395332" y="512388"/>
                    </a:lnTo>
                    <a:close/>
                    <a:moveTo>
                      <a:pt x="144596" y="405352"/>
                    </a:moveTo>
                    <a:lnTo>
                      <a:pt x="148819" y="420230"/>
                    </a:lnTo>
                    <a:lnTo>
                      <a:pt x="148793" y="409918"/>
                    </a:lnTo>
                    <a:lnTo>
                      <a:pt x="155537" y="409023"/>
                    </a:lnTo>
                    <a:lnTo>
                      <a:pt x="160115" y="440404"/>
                    </a:lnTo>
                    <a:lnTo>
                      <a:pt x="157296" y="450126"/>
                    </a:lnTo>
                    <a:lnTo>
                      <a:pt x="161493" y="447942"/>
                    </a:lnTo>
                    <a:lnTo>
                      <a:pt x="159950" y="462070"/>
                    </a:lnTo>
                    <a:lnTo>
                      <a:pt x="172656" y="465880"/>
                    </a:lnTo>
                    <a:lnTo>
                      <a:pt x="172142" y="455930"/>
                    </a:lnTo>
                    <a:lnTo>
                      <a:pt x="175012" y="455085"/>
                    </a:lnTo>
                    <a:lnTo>
                      <a:pt x="170974" y="446653"/>
                    </a:lnTo>
                    <a:lnTo>
                      <a:pt x="177667" y="445954"/>
                    </a:lnTo>
                    <a:lnTo>
                      <a:pt x="185928" y="483483"/>
                    </a:lnTo>
                    <a:lnTo>
                      <a:pt x="176473" y="488163"/>
                    </a:lnTo>
                    <a:lnTo>
                      <a:pt x="173984" y="504819"/>
                    </a:lnTo>
                    <a:lnTo>
                      <a:pt x="167132" y="507149"/>
                    </a:lnTo>
                    <a:lnTo>
                      <a:pt x="144164" y="489877"/>
                    </a:lnTo>
                    <a:lnTo>
                      <a:pt x="145434" y="480232"/>
                    </a:lnTo>
                    <a:lnTo>
                      <a:pt x="134658" y="481381"/>
                    </a:lnTo>
                    <a:lnTo>
                      <a:pt x="126587" y="468909"/>
                    </a:lnTo>
                    <a:lnTo>
                      <a:pt x="109118" y="458819"/>
                    </a:lnTo>
                    <a:lnTo>
                      <a:pt x="103676" y="452844"/>
                    </a:lnTo>
                    <a:lnTo>
                      <a:pt x="111715" y="442614"/>
                    </a:lnTo>
                    <a:lnTo>
                      <a:pt x="110414" y="434181"/>
                    </a:lnTo>
                    <a:lnTo>
                      <a:pt x="144596" y="405352"/>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20" name="任意多边形: 形状 119"/>
              <p:cNvSpPr/>
              <p:nvPr/>
            </p:nvSpPr>
            <p:spPr>
              <a:xfrm>
                <a:off x="5424505" y="2733015"/>
                <a:ext cx="1543172" cy="1106160"/>
              </a:xfrm>
              <a:custGeom>
                <a:avLst/>
                <a:gdLst>
                  <a:gd name="connsiteX0" fmla="*/ 806079 w 856751"/>
                  <a:gd name="connsiteY0" fmla="*/ 521887 h 614127"/>
                  <a:gd name="connsiteX1" fmla="*/ 805323 w 856751"/>
                  <a:gd name="connsiteY1" fmla="*/ 535413 h 614127"/>
                  <a:gd name="connsiteX2" fmla="*/ 799633 w 856751"/>
                  <a:gd name="connsiteY2" fmla="*/ 538048 h 614127"/>
                  <a:gd name="connsiteX3" fmla="*/ 800611 w 856751"/>
                  <a:gd name="connsiteY3" fmla="*/ 545021 h 614127"/>
                  <a:gd name="connsiteX4" fmla="*/ 795703 w 856751"/>
                  <a:gd name="connsiteY4" fmla="*/ 546735 h 614127"/>
                  <a:gd name="connsiteX5" fmla="*/ 795461 w 856751"/>
                  <a:gd name="connsiteY5" fmla="*/ 556089 h 614127"/>
                  <a:gd name="connsiteX6" fmla="*/ 799982 w 856751"/>
                  <a:gd name="connsiteY6" fmla="*/ 561384 h 614127"/>
                  <a:gd name="connsiteX7" fmla="*/ 796465 w 856751"/>
                  <a:gd name="connsiteY7" fmla="*/ 574021 h 614127"/>
                  <a:gd name="connsiteX8" fmla="*/ 786120 w 856751"/>
                  <a:gd name="connsiteY8" fmla="*/ 571779 h 614127"/>
                  <a:gd name="connsiteX9" fmla="*/ 786387 w 856751"/>
                  <a:gd name="connsiteY9" fmla="*/ 576155 h 614127"/>
                  <a:gd name="connsiteX10" fmla="*/ 775040 w 856751"/>
                  <a:gd name="connsiteY10" fmla="*/ 571722 h 614127"/>
                  <a:gd name="connsiteX11" fmla="*/ 762613 w 856751"/>
                  <a:gd name="connsiteY11" fmla="*/ 570071 h 614127"/>
                  <a:gd name="connsiteX12" fmla="*/ 739753 w 856751"/>
                  <a:gd name="connsiteY12" fmla="*/ 580917 h 614127"/>
                  <a:gd name="connsiteX13" fmla="*/ 731949 w 856751"/>
                  <a:gd name="connsiteY13" fmla="*/ 581565 h 614127"/>
                  <a:gd name="connsiteX14" fmla="*/ 727453 w 856751"/>
                  <a:gd name="connsiteY14" fmla="*/ 591680 h 614127"/>
                  <a:gd name="connsiteX15" fmla="*/ 731028 w 856751"/>
                  <a:gd name="connsiteY15" fmla="*/ 602863 h 614127"/>
                  <a:gd name="connsiteX16" fmla="*/ 726348 w 856751"/>
                  <a:gd name="connsiteY16" fmla="*/ 610318 h 614127"/>
                  <a:gd name="connsiteX17" fmla="*/ 713483 w 856751"/>
                  <a:gd name="connsiteY17" fmla="*/ 614128 h 614127"/>
                  <a:gd name="connsiteX18" fmla="*/ 710422 w 856751"/>
                  <a:gd name="connsiteY18" fmla="*/ 605555 h 614127"/>
                  <a:gd name="connsiteX19" fmla="*/ 707412 w 856751"/>
                  <a:gd name="connsiteY19" fmla="*/ 606336 h 614127"/>
                  <a:gd name="connsiteX20" fmla="*/ 700345 w 856751"/>
                  <a:gd name="connsiteY20" fmla="*/ 603618 h 614127"/>
                  <a:gd name="connsiteX21" fmla="*/ 689594 w 856751"/>
                  <a:gd name="connsiteY21" fmla="*/ 603783 h 614127"/>
                  <a:gd name="connsiteX22" fmla="*/ 688591 w 856751"/>
                  <a:gd name="connsiteY22" fmla="*/ 599103 h 614127"/>
                  <a:gd name="connsiteX23" fmla="*/ 680139 w 856751"/>
                  <a:gd name="connsiteY23" fmla="*/ 596525 h 614127"/>
                  <a:gd name="connsiteX24" fmla="*/ 677301 w 856751"/>
                  <a:gd name="connsiteY24" fmla="*/ 585343 h 614127"/>
                  <a:gd name="connsiteX25" fmla="*/ 684559 w 856751"/>
                  <a:gd name="connsiteY25" fmla="*/ 583775 h 614127"/>
                  <a:gd name="connsiteX26" fmla="*/ 683606 w 856751"/>
                  <a:gd name="connsiteY26" fmla="*/ 577723 h 614127"/>
                  <a:gd name="connsiteX27" fmla="*/ 692680 w 856751"/>
                  <a:gd name="connsiteY27" fmla="*/ 575729 h 614127"/>
                  <a:gd name="connsiteX28" fmla="*/ 697309 w 856751"/>
                  <a:gd name="connsiteY28" fmla="*/ 571278 h 614127"/>
                  <a:gd name="connsiteX29" fmla="*/ 696122 w 856751"/>
                  <a:gd name="connsiteY29" fmla="*/ 562953 h 614127"/>
                  <a:gd name="connsiteX30" fmla="*/ 685016 w 856751"/>
                  <a:gd name="connsiteY30" fmla="*/ 564299 h 614127"/>
                  <a:gd name="connsiteX31" fmla="*/ 683962 w 856751"/>
                  <a:gd name="connsiteY31" fmla="*/ 559454 h 614127"/>
                  <a:gd name="connsiteX32" fmla="*/ 671801 w 856751"/>
                  <a:gd name="connsiteY32" fmla="*/ 558527 h 614127"/>
                  <a:gd name="connsiteX33" fmla="*/ 671636 w 856751"/>
                  <a:gd name="connsiteY33" fmla="*/ 563766 h 614127"/>
                  <a:gd name="connsiteX34" fmla="*/ 664213 w 856751"/>
                  <a:gd name="connsiteY34" fmla="*/ 563626 h 614127"/>
                  <a:gd name="connsiteX35" fmla="*/ 650459 w 856751"/>
                  <a:gd name="connsiteY35" fmla="*/ 567690 h 614127"/>
                  <a:gd name="connsiteX36" fmla="*/ 650840 w 856751"/>
                  <a:gd name="connsiteY36" fmla="*/ 573265 h 614127"/>
                  <a:gd name="connsiteX37" fmla="*/ 645284 w 856751"/>
                  <a:gd name="connsiteY37" fmla="*/ 574637 h 614127"/>
                  <a:gd name="connsiteX38" fmla="*/ 646179 w 856751"/>
                  <a:gd name="connsiteY38" fmla="*/ 581870 h 614127"/>
                  <a:gd name="connsiteX39" fmla="*/ 642172 w 856751"/>
                  <a:gd name="connsiteY39" fmla="*/ 582486 h 614127"/>
                  <a:gd name="connsiteX40" fmla="*/ 640305 w 856751"/>
                  <a:gd name="connsiteY40" fmla="*/ 575875 h 614127"/>
                  <a:gd name="connsiteX41" fmla="*/ 623618 w 856751"/>
                  <a:gd name="connsiteY41" fmla="*/ 582987 h 614127"/>
                  <a:gd name="connsiteX42" fmla="*/ 613705 w 856751"/>
                  <a:gd name="connsiteY42" fmla="*/ 571138 h 614127"/>
                  <a:gd name="connsiteX43" fmla="*/ 602250 w 856751"/>
                  <a:gd name="connsiteY43" fmla="*/ 572961 h 614127"/>
                  <a:gd name="connsiteX44" fmla="*/ 597780 w 856751"/>
                  <a:gd name="connsiteY44" fmla="*/ 568757 h 614127"/>
                  <a:gd name="connsiteX45" fmla="*/ 593823 w 856751"/>
                  <a:gd name="connsiteY45" fmla="*/ 572624 h 614127"/>
                  <a:gd name="connsiteX46" fmla="*/ 577523 w 856751"/>
                  <a:gd name="connsiteY46" fmla="*/ 534041 h 614127"/>
                  <a:gd name="connsiteX47" fmla="*/ 563978 w 856751"/>
                  <a:gd name="connsiteY47" fmla="*/ 539896 h 614127"/>
                  <a:gd name="connsiteX48" fmla="*/ 555177 w 856751"/>
                  <a:gd name="connsiteY48" fmla="*/ 517544 h 614127"/>
                  <a:gd name="connsiteX49" fmla="*/ 555476 w 856751"/>
                  <a:gd name="connsiteY49" fmla="*/ 512585 h 614127"/>
                  <a:gd name="connsiteX50" fmla="*/ 544998 w 856751"/>
                  <a:gd name="connsiteY50" fmla="*/ 514102 h 614127"/>
                  <a:gd name="connsiteX51" fmla="*/ 535975 w 856751"/>
                  <a:gd name="connsiteY51" fmla="*/ 502310 h 614127"/>
                  <a:gd name="connsiteX52" fmla="*/ 543265 w 856751"/>
                  <a:gd name="connsiteY52" fmla="*/ 497999 h 614127"/>
                  <a:gd name="connsiteX53" fmla="*/ 542528 w 856751"/>
                  <a:gd name="connsiteY53" fmla="*/ 486658 h 614127"/>
                  <a:gd name="connsiteX54" fmla="*/ 535651 w 856751"/>
                  <a:gd name="connsiteY54" fmla="*/ 484302 h 614127"/>
                  <a:gd name="connsiteX55" fmla="*/ 537658 w 856751"/>
                  <a:gd name="connsiteY55" fmla="*/ 493014 h 614127"/>
                  <a:gd name="connsiteX56" fmla="*/ 532863 w 856751"/>
                  <a:gd name="connsiteY56" fmla="*/ 497211 h 614127"/>
                  <a:gd name="connsiteX57" fmla="*/ 528799 w 856751"/>
                  <a:gd name="connsiteY57" fmla="*/ 493687 h 614127"/>
                  <a:gd name="connsiteX58" fmla="*/ 520024 w 856751"/>
                  <a:gd name="connsiteY58" fmla="*/ 495700 h 614127"/>
                  <a:gd name="connsiteX59" fmla="*/ 512956 w 856751"/>
                  <a:gd name="connsiteY59" fmla="*/ 491109 h 614127"/>
                  <a:gd name="connsiteX60" fmla="*/ 516665 w 856751"/>
                  <a:gd name="connsiteY60" fmla="*/ 482009 h 614127"/>
                  <a:gd name="connsiteX61" fmla="*/ 514690 w 856751"/>
                  <a:gd name="connsiteY61" fmla="*/ 473158 h 614127"/>
                  <a:gd name="connsiteX62" fmla="*/ 518836 w 856751"/>
                  <a:gd name="connsiteY62" fmla="*/ 472434 h 614127"/>
                  <a:gd name="connsiteX63" fmla="*/ 521433 w 856751"/>
                  <a:gd name="connsiteY63" fmla="*/ 442424 h 614127"/>
                  <a:gd name="connsiteX64" fmla="*/ 504263 w 856751"/>
                  <a:gd name="connsiteY64" fmla="*/ 441776 h 614127"/>
                  <a:gd name="connsiteX65" fmla="*/ 480514 w 856751"/>
                  <a:gd name="connsiteY65" fmla="*/ 430384 h 614127"/>
                  <a:gd name="connsiteX66" fmla="*/ 476342 w 856751"/>
                  <a:gd name="connsiteY66" fmla="*/ 434918 h 614127"/>
                  <a:gd name="connsiteX67" fmla="*/ 468646 w 856751"/>
                  <a:gd name="connsiteY67" fmla="*/ 430530 h 614127"/>
                  <a:gd name="connsiteX68" fmla="*/ 467833 w 856751"/>
                  <a:gd name="connsiteY68" fmla="*/ 418294 h 614127"/>
                  <a:gd name="connsiteX69" fmla="*/ 464664 w 856751"/>
                  <a:gd name="connsiteY69" fmla="*/ 412083 h 614127"/>
                  <a:gd name="connsiteX70" fmla="*/ 463312 w 856751"/>
                  <a:gd name="connsiteY70" fmla="*/ 399631 h 614127"/>
                  <a:gd name="connsiteX71" fmla="*/ 453101 w 856751"/>
                  <a:gd name="connsiteY71" fmla="*/ 401199 h 614127"/>
                  <a:gd name="connsiteX72" fmla="*/ 450231 w 856751"/>
                  <a:gd name="connsiteY72" fmla="*/ 408807 h 614127"/>
                  <a:gd name="connsiteX73" fmla="*/ 438096 w 856751"/>
                  <a:gd name="connsiteY73" fmla="*/ 404616 h 614127"/>
                  <a:gd name="connsiteX74" fmla="*/ 438617 w 856751"/>
                  <a:gd name="connsiteY74" fmla="*/ 412839 h 614127"/>
                  <a:gd name="connsiteX75" fmla="*/ 435143 w 856751"/>
                  <a:gd name="connsiteY75" fmla="*/ 423278 h 614127"/>
                  <a:gd name="connsiteX76" fmla="*/ 426996 w 856751"/>
                  <a:gd name="connsiteY76" fmla="*/ 429660 h 614127"/>
                  <a:gd name="connsiteX77" fmla="*/ 418652 w 856751"/>
                  <a:gd name="connsiteY77" fmla="*/ 432683 h 614127"/>
                  <a:gd name="connsiteX78" fmla="*/ 419871 w 856751"/>
                  <a:gd name="connsiteY78" fmla="*/ 443738 h 614127"/>
                  <a:gd name="connsiteX79" fmla="*/ 423961 w 856751"/>
                  <a:gd name="connsiteY79" fmla="*/ 456698 h 614127"/>
                  <a:gd name="connsiteX80" fmla="*/ 418303 w 856751"/>
                  <a:gd name="connsiteY80" fmla="*/ 455803 h 614127"/>
                  <a:gd name="connsiteX81" fmla="*/ 421091 w 856751"/>
                  <a:gd name="connsiteY81" fmla="*/ 462521 h 614127"/>
                  <a:gd name="connsiteX82" fmla="*/ 399259 w 856751"/>
                  <a:gd name="connsiteY82" fmla="*/ 467335 h 614127"/>
                  <a:gd name="connsiteX83" fmla="*/ 373643 w 856751"/>
                  <a:gd name="connsiteY83" fmla="*/ 468065 h 614127"/>
                  <a:gd name="connsiteX84" fmla="*/ 372716 w 856751"/>
                  <a:gd name="connsiteY84" fmla="*/ 478898 h 614127"/>
                  <a:gd name="connsiteX85" fmla="*/ 366843 w 856751"/>
                  <a:gd name="connsiteY85" fmla="*/ 476631 h 614127"/>
                  <a:gd name="connsiteX86" fmla="*/ 348237 w 856751"/>
                  <a:gd name="connsiteY86" fmla="*/ 478003 h 614127"/>
                  <a:gd name="connsiteX87" fmla="*/ 338592 w 856751"/>
                  <a:gd name="connsiteY87" fmla="*/ 473831 h 614127"/>
                  <a:gd name="connsiteX88" fmla="*/ 333912 w 856751"/>
                  <a:gd name="connsiteY88" fmla="*/ 477330 h 614127"/>
                  <a:gd name="connsiteX89" fmla="*/ 325892 w 856751"/>
                  <a:gd name="connsiteY89" fmla="*/ 468230 h 614127"/>
                  <a:gd name="connsiteX90" fmla="*/ 317770 w 856751"/>
                  <a:gd name="connsiteY90" fmla="*/ 471564 h 614127"/>
                  <a:gd name="connsiteX91" fmla="*/ 310861 w 856751"/>
                  <a:gd name="connsiteY91" fmla="*/ 469970 h 614127"/>
                  <a:gd name="connsiteX92" fmla="*/ 302358 w 856751"/>
                  <a:gd name="connsiteY92" fmla="*/ 478955 h 614127"/>
                  <a:gd name="connsiteX93" fmla="*/ 297132 w 856751"/>
                  <a:gd name="connsiteY93" fmla="*/ 478282 h 614127"/>
                  <a:gd name="connsiteX94" fmla="*/ 295615 w 856751"/>
                  <a:gd name="connsiteY94" fmla="*/ 488950 h 614127"/>
                  <a:gd name="connsiteX95" fmla="*/ 291443 w 856751"/>
                  <a:gd name="connsiteY95" fmla="*/ 496456 h 614127"/>
                  <a:gd name="connsiteX96" fmla="*/ 282991 w 856751"/>
                  <a:gd name="connsiteY96" fmla="*/ 500069 h 614127"/>
                  <a:gd name="connsiteX97" fmla="*/ 281746 w 856751"/>
                  <a:gd name="connsiteY97" fmla="*/ 505695 h 614127"/>
                  <a:gd name="connsiteX98" fmla="*/ 273891 w 856751"/>
                  <a:gd name="connsiteY98" fmla="*/ 511105 h 614127"/>
                  <a:gd name="connsiteX99" fmla="*/ 268640 w 856751"/>
                  <a:gd name="connsiteY99" fmla="*/ 519341 h 614127"/>
                  <a:gd name="connsiteX100" fmla="*/ 264792 w 856751"/>
                  <a:gd name="connsiteY100" fmla="*/ 530314 h 614127"/>
                  <a:gd name="connsiteX101" fmla="*/ 258181 w 856751"/>
                  <a:gd name="connsiteY101" fmla="*/ 533426 h 614127"/>
                  <a:gd name="connsiteX102" fmla="*/ 250574 w 856751"/>
                  <a:gd name="connsiteY102" fmla="*/ 531660 h 614127"/>
                  <a:gd name="connsiteX103" fmla="*/ 245431 w 856751"/>
                  <a:gd name="connsiteY103" fmla="*/ 540068 h 614127"/>
                  <a:gd name="connsiteX104" fmla="*/ 241525 w 856751"/>
                  <a:gd name="connsiteY104" fmla="*/ 535692 h 614127"/>
                  <a:gd name="connsiteX105" fmla="*/ 228502 w 856751"/>
                  <a:gd name="connsiteY105" fmla="*/ 548837 h 614127"/>
                  <a:gd name="connsiteX106" fmla="*/ 211572 w 856751"/>
                  <a:gd name="connsiteY106" fmla="*/ 538416 h 614127"/>
                  <a:gd name="connsiteX107" fmla="*/ 208131 w 856751"/>
                  <a:gd name="connsiteY107" fmla="*/ 539813 h 614127"/>
                  <a:gd name="connsiteX108" fmla="*/ 198060 w 856751"/>
                  <a:gd name="connsiteY108" fmla="*/ 535889 h 614127"/>
                  <a:gd name="connsiteX109" fmla="*/ 183925 w 856751"/>
                  <a:gd name="connsiteY109" fmla="*/ 533483 h 614127"/>
                  <a:gd name="connsiteX110" fmla="*/ 175581 w 856751"/>
                  <a:gd name="connsiteY110" fmla="*/ 536594 h 614127"/>
                  <a:gd name="connsiteX111" fmla="*/ 172006 w 856751"/>
                  <a:gd name="connsiteY111" fmla="*/ 541128 h 614127"/>
                  <a:gd name="connsiteX112" fmla="*/ 160792 w 856751"/>
                  <a:gd name="connsiteY112" fmla="*/ 547262 h 614127"/>
                  <a:gd name="connsiteX113" fmla="*/ 158220 w 856751"/>
                  <a:gd name="connsiteY113" fmla="*/ 531609 h 614127"/>
                  <a:gd name="connsiteX114" fmla="*/ 150282 w 856751"/>
                  <a:gd name="connsiteY114" fmla="*/ 517963 h 614127"/>
                  <a:gd name="connsiteX115" fmla="*/ 152397 w 856751"/>
                  <a:gd name="connsiteY115" fmla="*/ 514579 h 614127"/>
                  <a:gd name="connsiteX116" fmla="*/ 152994 w 856751"/>
                  <a:gd name="connsiteY116" fmla="*/ 500882 h 614127"/>
                  <a:gd name="connsiteX117" fmla="*/ 146383 w 856751"/>
                  <a:gd name="connsiteY117" fmla="*/ 503765 h 614127"/>
                  <a:gd name="connsiteX118" fmla="*/ 145437 w 856751"/>
                  <a:gd name="connsiteY118" fmla="*/ 511772 h 614127"/>
                  <a:gd name="connsiteX119" fmla="*/ 140211 w 856751"/>
                  <a:gd name="connsiteY119" fmla="*/ 503174 h 614127"/>
                  <a:gd name="connsiteX120" fmla="*/ 127968 w 856751"/>
                  <a:gd name="connsiteY120" fmla="*/ 499174 h 614127"/>
                  <a:gd name="connsiteX121" fmla="*/ 134033 w 856751"/>
                  <a:gd name="connsiteY121" fmla="*/ 492144 h 614127"/>
                  <a:gd name="connsiteX122" fmla="*/ 115484 w 856751"/>
                  <a:gd name="connsiteY122" fmla="*/ 462070 h 614127"/>
                  <a:gd name="connsiteX123" fmla="*/ 99749 w 856751"/>
                  <a:gd name="connsiteY123" fmla="*/ 445389 h 614127"/>
                  <a:gd name="connsiteX124" fmla="*/ 80465 w 856751"/>
                  <a:gd name="connsiteY124" fmla="*/ 439007 h 614127"/>
                  <a:gd name="connsiteX125" fmla="*/ 77756 w 856751"/>
                  <a:gd name="connsiteY125" fmla="*/ 442563 h 614127"/>
                  <a:gd name="connsiteX126" fmla="*/ 72556 w 856751"/>
                  <a:gd name="connsiteY126" fmla="*/ 438087 h 614127"/>
                  <a:gd name="connsiteX127" fmla="*/ 48154 w 856751"/>
                  <a:gd name="connsiteY127" fmla="*/ 437464 h 614127"/>
                  <a:gd name="connsiteX128" fmla="*/ 38512 w 856751"/>
                  <a:gd name="connsiteY128" fmla="*/ 429184 h 614127"/>
                  <a:gd name="connsiteX129" fmla="*/ 34126 w 856751"/>
                  <a:gd name="connsiteY129" fmla="*/ 428485 h 614127"/>
                  <a:gd name="connsiteX130" fmla="*/ 26894 w 856751"/>
                  <a:gd name="connsiteY130" fmla="*/ 420954 h 614127"/>
                  <a:gd name="connsiteX131" fmla="*/ 15708 w 856751"/>
                  <a:gd name="connsiteY131" fmla="*/ 422974 h 614127"/>
                  <a:gd name="connsiteX132" fmla="*/ 11565 w 856751"/>
                  <a:gd name="connsiteY132" fmla="*/ 419754 h 614127"/>
                  <a:gd name="connsiteX133" fmla="*/ 11836 w 856751"/>
                  <a:gd name="connsiteY133" fmla="*/ 411410 h 614127"/>
                  <a:gd name="connsiteX134" fmla="*/ 3033 w 856751"/>
                  <a:gd name="connsiteY134" fmla="*/ 395853 h 614127"/>
                  <a:gd name="connsiteX135" fmla="*/ 0 w 856751"/>
                  <a:gd name="connsiteY135" fmla="*/ 387490 h 614127"/>
                  <a:gd name="connsiteX136" fmla="*/ 3169 w 856751"/>
                  <a:gd name="connsiteY136" fmla="*/ 385001 h 614127"/>
                  <a:gd name="connsiteX137" fmla="*/ 12675 w 856751"/>
                  <a:gd name="connsiteY137" fmla="*/ 366903 h 614127"/>
                  <a:gd name="connsiteX138" fmla="*/ 4767 w 856751"/>
                  <a:gd name="connsiteY138" fmla="*/ 360159 h 614127"/>
                  <a:gd name="connsiteX139" fmla="*/ 14355 w 856751"/>
                  <a:gd name="connsiteY139" fmla="*/ 351485 h 614127"/>
                  <a:gd name="connsiteX140" fmla="*/ 24159 w 856751"/>
                  <a:gd name="connsiteY140" fmla="*/ 356273 h 614127"/>
                  <a:gd name="connsiteX141" fmla="*/ 33530 w 856751"/>
                  <a:gd name="connsiteY141" fmla="*/ 356299 h 614127"/>
                  <a:gd name="connsiteX142" fmla="*/ 37916 w 856751"/>
                  <a:gd name="connsiteY142" fmla="*/ 344888 h 614127"/>
                  <a:gd name="connsiteX143" fmla="*/ 41328 w 856751"/>
                  <a:gd name="connsiteY143" fmla="*/ 342760 h 614127"/>
                  <a:gd name="connsiteX144" fmla="*/ 42602 w 856751"/>
                  <a:gd name="connsiteY144" fmla="*/ 330797 h 614127"/>
                  <a:gd name="connsiteX145" fmla="*/ 54274 w 856751"/>
                  <a:gd name="connsiteY145" fmla="*/ 320758 h 614127"/>
                  <a:gd name="connsiteX146" fmla="*/ 50186 w 856751"/>
                  <a:gd name="connsiteY146" fmla="*/ 315690 h 614127"/>
                  <a:gd name="connsiteX147" fmla="*/ 52650 w 856751"/>
                  <a:gd name="connsiteY147" fmla="*/ 311474 h 614127"/>
                  <a:gd name="connsiteX148" fmla="*/ 50104 w 856751"/>
                  <a:gd name="connsiteY148" fmla="*/ 304425 h 614127"/>
                  <a:gd name="connsiteX149" fmla="*/ 60801 w 856751"/>
                  <a:gd name="connsiteY149" fmla="*/ 288436 h 614127"/>
                  <a:gd name="connsiteX150" fmla="*/ 61615 w 856751"/>
                  <a:gd name="connsiteY150" fmla="*/ 283655 h 614127"/>
                  <a:gd name="connsiteX151" fmla="*/ 70009 w 856751"/>
                  <a:gd name="connsiteY151" fmla="*/ 272669 h 614127"/>
                  <a:gd name="connsiteX152" fmla="*/ 69496 w 856751"/>
                  <a:gd name="connsiteY152" fmla="*/ 269373 h 614127"/>
                  <a:gd name="connsiteX153" fmla="*/ 80654 w 856751"/>
                  <a:gd name="connsiteY153" fmla="*/ 273342 h 614127"/>
                  <a:gd name="connsiteX154" fmla="*/ 87479 w 856751"/>
                  <a:gd name="connsiteY154" fmla="*/ 272726 h 614127"/>
                  <a:gd name="connsiteX155" fmla="*/ 93520 w 856751"/>
                  <a:gd name="connsiteY155" fmla="*/ 259061 h 614127"/>
                  <a:gd name="connsiteX156" fmla="*/ 93977 w 856751"/>
                  <a:gd name="connsiteY156" fmla="*/ 250984 h 614127"/>
                  <a:gd name="connsiteX157" fmla="*/ 118380 w 856751"/>
                  <a:gd name="connsiteY157" fmla="*/ 236284 h 614127"/>
                  <a:gd name="connsiteX158" fmla="*/ 127289 w 856751"/>
                  <a:gd name="connsiteY158" fmla="*/ 239782 h 614127"/>
                  <a:gd name="connsiteX159" fmla="*/ 137093 w 856751"/>
                  <a:gd name="connsiteY159" fmla="*/ 235280 h 614127"/>
                  <a:gd name="connsiteX160" fmla="*/ 149692 w 856751"/>
                  <a:gd name="connsiteY160" fmla="*/ 234442 h 614127"/>
                  <a:gd name="connsiteX161" fmla="*/ 156950 w 856751"/>
                  <a:gd name="connsiteY161" fmla="*/ 229661 h 614127"/>
                  <a:gd name="connsiteX162" fmla="*/ 161198 w 856751"/>
                  <a:gd name="connsiteY162" fmla="*/ 221278 h 614127"/>
                  <a:gd name="connsiteX163" fmla="*/ 158760 w 856751"/>
                  <a:gd name="connsiteY163" fmla="*/ 218961 h 614127"/>
                  <a:gd name="connsiteX164" fmla="*/ 170920 w 856751"/>
                  <a:gd name="connsiteY164" fmla="*/ 209690 h 614127"/>
                  <a:gd name="connsiteX165" fmla="*/ 177937 w 856751"/>
                  <a:gd name="connsiteY165" fmla="*/ 199466 h 614127"/>
                  <a:gd name="connsiteX166" fmla="*/ 174063 w 856751"/>
                  <a:gd name="connsiteY166" fmla="*/ 191306 h 614127"/>
                  <a:gd name="connsiteX167" fmla="*/ 177181 w 856751"/>
                  <a:gd name="connsiteY167" fmla="*/ 185052 h 614127"/>
                  <a:gd name="connsiteX168" fmla="*/ 173873 w 856751"/>
                  <a:gd name="connsiteY168" fmla="*/ 177482 h 614127"/>
                  <a:gd name="connsiteX169" fmla="*/ 179130 w 856751"/>
                  <a:gd name="connsiteY169" fmla="*/ 163074 h 614127"/>
                  <a:gd name="connsiteX170" fmla="*/ 188960 w 856751"/>
                  <a:gd name="connsiteY170" fmla="*/ 160452 h 614127"/>
                  <a:gd name="connsiteX171" fmla="*/ 185842 w 856751"/>
                  <a:gd name="connsiteY171" fmla="*/ 153022 h 614127"/>
                  <a:gd name="connsiteX172" fmla="*/ 169809 w 856751"/>
                  <a:gd name="connsiteY172" fmla="*/ 144564 h 614127"/>
                  <a:gd name="connsiteX173" fmla="*/ 170952 w 856751"/>
                  <a:gd name="connsiteY173" fmla="*/ 139706 h 614127"/>
                  <a:gd name="connsiteX174" fmla="*/ 166862 w 856751"/>
                  <a:gd name="connsiteY174" fmla="*/ 126778 h 614127"/>
                  <a:gd name="connsiteX175" fmla="*/ 175149 w 856751"/>
                  <a:gd name="connsiteY175" fmla="*/ 124130 h 614127"/>
                  <a:gd name="connsiteX176" fmla="*/ 179099 w 856751"/>
                  <a:gd name="connsiteY176" fmla="*/ 117793 h 614127"/>
                  <a:gd name="connsiteX177" fmla="*/ 192942 w 856751"/>
                  <a:gd name="connsiteY177" fmla="*/ 109531 h 614127"/>
                  <a:gd name="connsiteX178" fmla="*/ 200282 w 856751"/>
                  <a:gd name="connsiteY178" fmla="*/ 115614 h 614127"/>
                  <a:gd name="connsiteX179" fmla="*/ 211331 w 856751"/>
                  <a:gd name="connsiteY179" fmla="*/ 102356 h 614127"/>
                  <a:gd name="connsiteX180" fmla="*/ 223301 w 856751"/>
                  <a:gd name="connsiteY180" fmla="*/ 99733 h 614127"/>
                  <a:gd name="connsiteX181" fmla="*/ 235785 w 856751"/>
                  <a:gd name="connsiteY181" fmla="*/ 117653 h 614127"/>
                  <a:gd name="connsiteX182" fmla="*/ 235379 w 856751"/>
                  <a:gd name="connsiteY182" fmla="*/ 124212 h 614127"/>
                  <a:gd name="connsiteX183" fmla="*/ 241824 w 856751"/>
                  <a:gd name="connsiteY183" fmla="*/ 138252 h 614127"/>
                  <a:gd name="connsiteX184" fmla="*/ 253419 w 856751"/>
                  <a:gd name="connsiteY184" fmla="*/ 137611 h 614127"/>
                  <a:gd name="connsiteX185" fmla="*/ 256505 w 856751"/>
                  <a:gd name="connsiteY185" fmla="*/ 130493 h 614127"/>
                  <a:gd name="connsiteX186" fmla="*/ 267694 w 856751"/>
                  <a:gd name="connsiteY186" fmla="*/ 132277 h 614127"/>
                  <a:gd name="connsiteX187" fmla="*/ 275276 w 856751"/>
                  <a:gd name="connsiteY187" fmla="*/ 121279 h 614127"/>
                  <a:gd name="connsiteX188" fmla="*/ 270589 w 856751"/>
                  <a:gd name="connsiteY188" fmla="*/ 113214 h 614127"/>
                  <a:gd name="connsiteX189" fmla="*/ 281530 w 856751"/>
                  <a:gd name="connsiteY189" fmla="*/ 96025 h 614127"/>
                  <a:gd name="connsiteX190" fmla="*/ 290090 w 856751"/>
                  <a:gd name="connsiteY190" fmla="*/ 95739 h 614127"/>
                  <a:gd name="connsiteX191" fmla="*/ 296586 w 856751"/>
                  <a:gd name="connsiteY191" fmla="*/ 90805 h 614127"/>
                  <a:gd name="connsiteX192" fmla="*/ 302143 w 856751"/>
                  <a:gd name="connsiteY192" fmla="*/ 91643 h 614127"/>
                  <a:gd name="connsiteX193" fmla="*/ 309426 w 856751"/>
                  <a:gd name="connsiteY193" fmla="*/ 97917 h 614127"/>
                  <a:gd name="connsiteX194" fmla="*/ 313325 w 856751"/>
                  <a:gd name="connsiteY194" fmla="*/ 106375 h 614127"/>
                  <a:gd name="connsiteX195" fmla="*/ 329251 w 856751"/>
                  <a:gd name="connsiteY195" fmla="*/ 107772 h 614127"/>
                  <a:gd name="connsiteX196" fmla="*/ 334858 w 856751"/>
                  <a:gd name="connsiteY196" fmla="*/ 105150 h 614127"/>
                  <a:gd name="connsiteX197" fmla="*/ 344446 w 856751"/>
                  <a:gd name="connsiteY197" fmla="*/ 106375 h 614127"/>
                  <a:gd name="connsiteX198" fmla="*/ 352542 w 856751"/>
                  <a:gd name="connsiteY198" fmla="*/ 118713 h 614127"/>
                  <a:gd name="connsiteX199" fmla="*/ 352028 w 856751"/>
                  <a:gd name="connsiteY199" fmla="*/ 121672 h 614127"/>
                  <a:gd name="connsiteX200" fmla="*/ 359991 w 856751"/>
                  <a:gd name="connsiteY200" fmla="*/ 137471 h 614127"/>
                  <a:gd name="connsiteX201" fmla="*/ 373396 w 856751"/>
                  <a:gd name="connsiteY201" fmla="*/ 138894 h 614127"/>
                  <a:gd name="connsiteX202" fmla="*/ 385340 w 856751"/>
                  <a:gd name="connsiteY202" fmla="*/ 130435 h 614127"/>
                  <a:gd name="connsiteX203" fmla="*/ 380711 w 856751"/>
                  <a:gd name="connsiteY203" fmla="*/ 116980 h 614127"/>
                  <a:gd name="connsiteX204" fmla="*/ 380330 w 856751"/>
                  <a:gd name="connsiteY204" fmla="*/ 106096 h 614127"/>
                  <a:gd name="connsiteX205" fmla="*/ 387861 w 856751"/>
                  <a:gd name="connsiteY205" fmla="*/ 97276 h 614127"/>
                  <a:gd name="connsiteX206" fmla="*/ 379759 w 856751"/>
                  <a:gd name="connsiteY206" fmla="*/ 96495 h 614127"/>
                  <a:gd name="connsiteX207" fmla="*/ 379651 w 856751"/>
                  <a:gd name="connsiteY207" fmla="*/ 89186 h 614127"/>
                  <a:gd name="connsiteX208" fmla="*/ 383848 w 856751"/>
                  <a:gd name="connsiteY208" fmla="*/ 85249 h 614127"/>
                  <a:gd name="connsiteX209" fmla="*/ 380736 w 856751"/>
                  <a:gd name="connsiteY209" fmla="*/ 81483 h 614127"/>
                  <a:gd name="connsiteX210" fmla="*/ 388998 w 856751"/>
                  <a:gd name="connsiteY210" fmla="*/ 75762 h 614127"/>
                  <a:gd name="connsiteX211" fmla="*/ 392573 w 856751"/>
                  <a:gd name="connsiteY211" fmla="*/ 89383 h 614127"/>
                  <a:gd name="connsiteX212" fmla="*/ 388915 w 856751"/>
                  <a:gd name="connsiteY212" fmla="*/ 96329 h 614127"/>
                  <a:gd name="connsiteX213" fmla="*/ 399126 w 856751"/>
                  <a:gd name="connsiteY213" fmla="*/ 94456 h 614127"/>
                  <a:gd name="connsiteX214" fmla="*/ 403107 w 856751"/>
                  <a:gd name="connsiteY214" fmla="*/ 82042 h 614127"/>
                  <a:gd name="connsiteX215" fmla="*/ 396662 w 856751"/>
                  <a:gd name="connsiteY215" fmla="*/ 74536 h 614127"/>
                  <a:gd name="connsiteX216" fmla="*/ 389944 w 856751"/>
                  <a:gd name="connsiteY216" fmla="*/ 71438 h 614127"/>
                  <a:gd name="connsiteX217" fmla="*/ 394008 w 856751"/>
                  <a:gd name="connsiteY217" fmla="*/ 61227 h 614127"/>
                  <a:gd name="connsiteX218" fmla="*/ 393468 w 856751"/>
                  <a:gd name="connsiteY218" fmla="*/ 52857 h 614127"/>
                  <a:gd name="connsiteX219" fmla="*/ 407794 w 856751"/>
                  <a:gd name="connsiteY219" fmla="*/ 45155 h 614127"/>
                  <a:gd name="connsiteX220" fmla="*/ 420087 w 856751"/>
                  <a:gd name="connsiteY220" fmla="*/ 44374 h 614127"/>
                  <a:gd name="connsiteX221" fmla="*/ 422577 w 856751"/>
                  <a:gd name="connsiteY221" fmla="*/ 39827 h 614127"/>
                  <a:gd name="connsiteX222" fmla="*/ 430921 w 856751"/>
                  <a:gd name="connsiteY222" fmla="*/ 37097 h 614127"/>
                  <a:gd name="connsiteX223" fmla="*/ 435067 w 856751"/>
                  <a:gd name="connsiteY223" fmla="*/ 42704 h 614127"/>
                  <a:gd name="connsiteX224" fmla="*/ 451425 w 856751"/>
                  <a:gd name="connsiteY224" fmla="*/ 33915 h 614127"/>
                  <a:gd name="connsiteX225" fmla="*/ 472329 w 856751"/>
                  <a:gd name="connsiteY225" fmla="*/ 27946 h 614127"/>
                  <a:gd name="connsiteX226" fmla="*/ 475339 w 856751"/>
                  <a:gd name="connsiteY226" fmla="*/ 18409 h 614127"/>
                  <a:gd name="connsiteX227" fmla="*/ 489283 w 856751"/>
                  <a:gd name="connsiteY227" fmla="*/ 17793 h 614127"/>
                  <a:gd name="connsiteX228" fmla="*/ 495462 w 856751"/>
                  <a:gd name="connsiteY228" fmla="*/ 19526 h 614127"/>
                  <a:gd name="connsiteX229" fmla="*/ 501742 w 856751"/>
                  <a:gd name="connsiteY229" fmla="*/ 30093 h 614127"/>
                  <a:gd name="connsiteX230" fmla="*/ 507971 w 856751"/>
                  <a:gd name="connsiteY230" fmla="*/ 25883 h 614127"/>
                  <a:gd name="connsiteX231" fmla="*/ 514855 w 856751"/>
                  <a:gd name="connsiteY231" fmla="*/ 25743 h 614127"/>
                  <a:gd name="connsiteX232" fmla="*/ 516880 w 856751"/>
                  <a:gd name="connsiteY232" fmla="*/ 21755 h 614127"/>
                  <a:gd name="connsiteX233" fmla="*/ 522405 w 856751"/>
                  <a:gd name="connsiteY233" fmla="*/ 30988 h 614127"/>
                  <a:gd name="connsiteX234" fmla="*/ 527987 w 856751"/>
                  <a:gd name="connsiteY234" fmla="*/ 27832 h 614127"/>
                  <a:gd name="connsiteX235" fmla="*/ 529638 w 856751"/>
                  <a:gd name="connsiteY235" fmla="*/ 19304 h 614127"/>
                  <a:gd name="connsiteX236" fmla="*/ 536058 w 856751"/>
                  <a:gd name="connsiteY236" fmla="*/ 15926 h 614127"/>
                  <a:gd name="connsiteX237" fmla="*/ 539848 w 856751"/>
                  <a:gd name="connsiteY237" fmla="*/ 20472 h 614127"/>
                  <a:gd name="connsiteX238" fmla="*/ 552282 w 856751"/>
                  <a:gd name="connsiteY238" fmla="*/ 16789 h 614127"/>
                  <a:gd name="connsiteX239" fmla="*/ 567801 w 856751"/>
                  <a:gd name="connsiteY239" fmla="*/ 29623 h 614127"/>
                  <a:gd name="connsiteX240" fmla="*/ 578012 w 856751"/>
                  <a:gd name="connsiteY240" fmla="*/ 15951 h 614127"/>
                  <a:gd name="connsiteX241" fmla="*/ 576901 w 856751"/>
                  <a:gd name="connsiteY241" fmla="*/ 1283 h 614127"/>
                  <a:gd name="connsiteX242" fmla="*/ 581936 w 856751"/>
                  <a:gd name="connsiteY242" fmla="*/ 0 h 614127"/>
                  <a:gd name="connsiteX243" fmla="*/ 584292 w 856751"/>
                  <a:gd name="connsiteY243" fmla="*/ 13779 h 614127"/>
                  <a:gd name="connsiteX244" fmla="*/ 593500 w 856751"/>
                  <a:gd name="connsiteY244" fmla="*/ 8534 h 614127"/>
                  <a:gd name="connsiteX245" fmla="*/ 606987 w 856751"/>
                  <a:gd name="connsiteY245" fmla="*/ 5105 h 614127"/>
                  <a:gd name="connsiteX246" fmla="*/ 616931 w 856751"/>
                  <a:gd name="connsiteY246" fmla="*/ 9595 h 614127"/>
                  <a:gd name="connsiteX247" fmla="*/ 621071 w 856751"/>
                  <a:gd name="connsiteY247" fmla="*/ 8846 h 614127"/>
                  <a:gd name="connsiteX248" fmla="*/ 638407 w 856751"/>
                  <a:gd name="connsiteY248" fmla="*/ 21838 h 614127"/>
                  <a:gd name="connsiteX249" fmla="*/ 648376 w 856751"/>
                  <a:gd name="connsiteY249" fmla="*/ 33249 h 614127"/>
                  <a:gd name="connsiteX250" fmla="*/ 661724 w 856751"/>
                  <a:gd name="connsiteY250" fmla="*/ 36341 h 614127"/>
                  <a:gd name="connsiteX251" fmla="*/ 667763 w 856751"/>
                  <a:gd name="connsiteY251" fmla="*/ 44209 h 614127"/>
                  <a:gd name="connsiteX252" fmla="*/ 664296 w 856751"/>
                  <a:gd name="connsiteY252" fmla="*/ 48920 h 614127"/>
                  <a:gd name="connsiteX253" fmla="*/ 658397 w 856751"/>
                  <a:gd name="connsiteY253" fmla="*/ 48393 h 614127"/>
                  <a:gd name="connsiteX254" fmla="*/ 653304 w 856751"/>
                  <a:gd name="connsiteY254" fmla="*/ 62147 h 614127"/>
                  <a:gd name="connsiteX255" fmla="*/ 662073 w 856751"/>
                  <a:gd name="connsiteY255" fmla="*/ 61481 h 614127"/>
                  <a:gd name="connsiteX256" fmla="*/ 672805 w 856751"/>
                  <a:gd name="connsiteY256" fmla="*/ 57652 h 614127"/>
                  <a:gd name="connsiteX257" fmla="*/ 680247 w 856751"/>
                  <a:gd name="connsiteY257" fmla="*/ 62255 h 614127"/>
                  <a:gd name="connsiteX258" fmla="*/ 676920 w 856751"/>
                  <a:gd name="connsiteY258" fmla="*/ 72638 h 614127"/>
                  <a:gd name="connsiteX259" fmla="*/ 673560 w 856751"/>
                  <a:gd name="connsiteY259" fmla="*/ 74784 h 614127"/>
                  <a:gd name="connsiteX260" fmla="*/ 680545 w 856751"/>
                  <a:gd name="connsiteY260" fmla="*/ 86366 h 614127"/>
                  <a:gd name="connsiteX261" fmla="*/ 678380 w 856751"/>
                  <a:gd name="connsiteY261" fmla="*/ 99479 h 614127"/>
                  <a:gd name="connsiteX262" fmla="*/ 675377 w 856751"/>
                  <a:gd name="connsiteY262" fmla="*/ 104839 h 614127"/>
                  <a:gd name="connsiteX263" fmla="*/ 688616 w 856751"/>
                  <a:gd name="connsiteY263" fmla="*/ 100267 h 614127"/>
                  <a:gd name="connsiteX264" fmla="*/ 687238 w 856751"/>
                  <a:gd name="connsiteY264" fmla="*/ 95047 h 614127"/>
                  <a:gd name="connsiteX265" fmla="*/ 699532 w 856751"/>
                  <a:gd name="connsiteY265" fmla="*/ 92145 h 614127"/>
                  <a:gd name="connsiteX266" fmla="*/ 708416 w 856751"/>
                  <a:gd name="connsiteY266" fmla="*/ 93288 h 614127"/>
                  <a:gd name="connsiteX267" fmla="*/ 714810 w 856751"/>
                  <a:gd name="connsiteY267" fmla="*/ 99397 h 614127"/>
                  <a:gd name="connsiteX268" fmla="*/ 730704 w 856751"/>
                  <a:gd name="connsiteY268" fmla="*/ 99339 h 614127"/>
                  <a:gd name="connsiteX269" fmla="*/ 731168 w 856751"/>
                  <a:gd name="connsiteY269" fmla="*/ 102241 h 614127"/>
                  <a:gd name="connsiteX270" fmla="*/ 741620 w 856751"/>
                  <a:gd name="connsiteY270" fmla="*/ 108052 h 614127"/>
                  <a:gd name="connsiteX271" fmla="*/ 751075 w 856751"/>
                  <a:gd name="connsiteY271" fmla="*/ 105594 h 614127"/>
                  <a:gd name="connsiteX272" fmla="*/ 755679 w 856751"/>
                  <a:gd name="connsiteY272" fmla="*/ 109137 h 614127"/>
                  <a:gd name="connsiteX273" fmla="*/ 763857 w 856751"/>
                  <a:gd name="connsiteY273" fmla="*/ 109303 h 614127"/>
                  <a:gd name="connsiteX274" fmla="*/ 769058 w 856751"/>
                  <a:gd name="connsiteY274" fmla="*/ 102216 h 614127"/>
                  <a:gd name="connsiteX275" fmla="*/ 776176 w 856751"/>
                  <a:gd name="connsiteY275" fmla="*/ 120415 h 614127"/>
                  <a:gd name="connsiteX276" fmla="*/ 783219 w 856751"/>
                  <a:gd name="connsiteY276" fmla="*/ 123095 h 614127"/>
                  <a:gd name="connsiteX277" fmla="*/ 790991 w 856751"/>
                  <a:gd name="connsiteY277" fmla="*/ 131356 h 614127"/>
                  <a:gd name="connsiteX278" fmla="*/ 781974 w 856751"/>
                  <a:gd name="connsiteY278" fmla="*/ 149250 h 614127"/>
                  <a:gd name="connsiteX279" fmla="*/ 776208 w 856751"/>
                  <a:gd name="connsiteY279" fmla="*/ 155340 h 614127"/>
                  <a:gd name="connsiteX280" fmla="*/ 781701 w 856751"/>
                  <a:gd name="connsiteY280" fmla="*/ 158744 h 614127"/>
                  <a:gd name="connsiteX281" fmla="*/ 785524 w 856751"/>
                  <a:gd name="connsiteY281" fmla="*/ 171590 h 614127"/>
                  <a:gd name="connsiteX282" fmla="*/ 783517 w 856751"/>
                  <a:gd name="connsiteY282" fmla="*/ 182512 h 614127"/>
                  <a:gd name="connsiteX283" fmla="*/ 791181 w 856751"/>
                  <a:gd name="connsiteY283" fmla="*/ 185750 h 614127"/>
                  <a:gd name="connsiteX284" fmla="*/ 797627 w 856751"/>
                  <a:gd name="connsiteY284" fmla="*/ 181839 h 614127"/>
                  <a:gd name="connsiteX285" fmla="*/ 809704 w 856751"/>
                  <a:gd name="connsiteY285" fmla="*/ 188938 h 614127"/>
                  <a:gd name="connsiteX286" fmla="*/ 812879 w 856751"/>
                  <a:gd name="connsiteY286" fmla="*/ 193910 h 614127"/>
                  <a:gd name="connsiteX287" fmla="*/ 821573 w 856751"/>
                  <a:gd name="connsiteY287" fmla="*/ 194075 h 614127"/>
                  <a:gd name="connsiteX288" fmla="*/ 828316 w 856751"/>
                  <a:gd name="connsiteY288" fmla="*/ 201200 h 614127"/>
                  <a:gd name="connsiteX289" fmla="*/ 828666 w 856751"/>
                  <a:gd name="connsiteY289" fmla="*/ 215475 h 614127"/>
                  <a:gd name="connsiteX290" fmla="*/ 840286 w 856751"/>
                  <a:gd name="connsiteY290" fmla="*/ 224358 h 614127"/>
                  <a:gd name="connsiteX291" fmla="*/ 851418 w 856751"/>
                  <a:gd name="connsiteY291" fmla="*/ 223520 h 614127"/>
                  <a:gd name="connsiteX292" fmla="*/ 856752 w 856751"/>
                  <a:gd name="connsiteY292" fmla="*/ 226314 h 614127"/>
                  <a:gd name="connsiteX293" fmla="*/ 852935 w 856751"/>
                  <a:gd name="connsiteY293" fmla="*/ 229191 h 614127"/>
                  <a:gd name="connsiteX294" fmla="*/ 850357 w 856751"/>
                  <a:gd name="connsiteY294" fmla="*/ 243161 h 614127"/>
                  <a:gd name="connsiteX295" fmla="*/ 840883 w 856751"/>
                  <a:gd name="connsiteY295" fmla="*/ 243884 h 614127"/>
                  <a:gd name="connsiteX296" fmla="*/ 825846 w 856751"/>
                  <a:gd name="connsiteY296" fmla="*/ 253892 h 614127"/>
                  <a:gd name="connsiteX297" fmla="*/ 824551 w 856751"/>
                  <a:gd name="connsiteY297" fmla="*/ 266217 h 614127"/>
                  <a:gd name="connsiteX298" fmla="*/ 828018 w 856751"/>
                  <a:gd name="connsiteY298" fmla="*/ 288773 h 614127"/>
                  <a:gd name="connsiteX299" fmla="*/ 820512 w 856751"/>
                  <a:gd name="connsiteY299" fmla="*/ 288747 h 614127"/>
                  <a:gd name="connsiteX300" fmla="*/ 814988 w 856751"/>
                  <a:gd name="connsiteY300" fmla="*/ 295650 h 614127"/>
                  <a:gd name="connsiteX301" fmla="*/ 813095 w 856751"/>
                  <a:gd name="connsiteY301" fmla="*/ 323469 h 614127"/>
                  <a:gd name="connsiteX302" fmla="*/ 828964 w 856751"/>
                  <a:gd name="connsiteY302" fmla="*/ 338315 h 614127"/>
                  <a:gd name="connsiteX303" fmla="*/ 833511 w 856751"/>
                  <a:gd name="connsiteY303" fmla="*/ 346424 h 614127"/>
                  <a:gd name="connsiteX304" fmla="*/ 833460 w 856751"/>
                  <a:gd name="connsiteY304" fmla="*/ 358705 h 614127"/>
                  <a:gd name="connsiteX305" fmla="*/ 836247 w 856751"/>
                  <a:gd name="connsiteY305" fmla="*/ 364522 h 614127"/>
                  <a:gd name="connsiteX306" fmla="*/ 829802 w 856751"/>
                  <a:gd name="connsiteY306" fmla="*/ 372383 h 614127"/>
                  <a:gd name="connsiteX307" fmla="*/ 827446 w 856751"/>
                  <a:gd name="connsiteY307" fmla="*/ 381057 h 614127"/>
                  <a:gd name="connsiteX308" fmla="*/ 824170 w 856751"/>
                  <a:gd name="connsiteY308" fmla="*/ 380721 h 614127"/>
                  <a:gd name="connsiteX309" fmla="*/ 819134 w 856751"/>
                  <a:gd name="connsiteY309" fmla="*/ 395154 h 614127"/>
                  <a:gd name="connsiteX310" fmla="*/ 820430 w 856751"/>
                  <a:gd name="connsiteY310" fmla="*/ 401371 h 614127"/>
                  <a:gd name="connsiteX311" fmla="*/ 829129 w 856751"/>
                  <a:gd name="connsiteY311" fmla="*/ 400526 h 614127"/>
                  <a:gd name="connsiteX312" fmla="*/ 839067 w 856751"/>
                  <a:gd name="connsiteY312" fmla="*/ 406546 h 614127"/>
                  <a:gd name="connsiteX313" fmla="*/ 837092 w 856751"/>
                  <a:gd name="connsiteY313" fmla="*/ 420338 h 614127"/>
                  <a:gd name="connsiteX314" fmla="*/ 824144 w 856751"/>
                  <a:gd name="connsiteY314" fmla="*/ 423056 h 614127"/>
                  <a:gd name="connsiteX315" fmla="*/ 826119 w 856751"/>
                  <a:gd name="connsiteY315" fmla="*/ 434778 h 614127"/>
                  <a:gd name="connsiteX316" fmla="*/ 829288 w 856751"/>
                  <a:gd name="connsiteY316" fmla="*/ 435731 h 614127"/>
                  <a:gd name="connsiteX317" fmla="*/ 832482 w 856751"/>
                  <a:gd name="connsiteY317" fmla="*/ 462325 h 614127"/>
                  <a:gd name="connsiteX318" fmla="*/ 838933 w 856751"/>
                  <a:gd name="connsiteY318" fmla="*/ 484975 h 614127"/>
                  <a:gd name="connsiteX319" fmla="*/ 835168 w 856751"/>
                  <a:gd name="connsiteY319" fmla="*/ 502056 h 614127"/>
                  <a:gd name="connsiteX320" fmla="*/ 824278 w 856751"/>
                  <a:gd name="connsiteY320" fmla="*/ 510178 h 614127"/>
                  <a:gd name="connsiteX321" fmla="*/ 814530 w 856751"/>
                  <a:gd name="connsiteY321" fmla="*/ 509226 h 614127"/>
                  <a:gd name="connsiteX322" fmla="*/ 805647 w 856751"/>
                  <a:gd name="connsiteY322" fmla="*/ 513652 h 614127"/>
                  <a:gd name="connsiteX323" fmla="*/ 806079 w 856751"/>
                  <a:gd name="connsiteY323" fmla="*/ 521887 h 61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Lst>
                <a:rect l="l" t="t" r="r" b="b"/>
                <a:pathLst>
                  <a:path w="856751" h="614127">
                    <a:moveTo>
                      <a:pt x="806079" y="521887"/>
                    </a:moveTo>
                    <a:lnTo>
                      <a:pt x="805323" y="535413"/>
                    </a:lnTo>
                    <a:lnTo>
                      <a:pt x="799633" y="538048"/>
                    </a:lnTo>
                    <a:lnTo>
                      <a:pt x="800611" y="545021"/>
                    </a:lnTo>
                    <a:lnTo>
                      <a:pt x="795703" y="546735"/>
                    </a:lnTo>
                    <a:lnTo>
                      <a:pt x="795461" y="556089"/>
                    </a:lnTo>
                    <a:lnTo>
                      <a:pt x="799982" y="561384"/>
                    </a:lnTo>
                    <a:lnTo>
                      <a:pt x="796465" y="574021"/>
                    </a:lnTo>
                    <a:lnTo>
                      <a:pt x="786120" y="571779"/>
                    </a:lnTo>
                    <a:lnTo>
                      <a:pt x="786387" y="576155"/>
                    </a:lnTo>
                    <a:lnTo>
                      <a:pt x="775040" y="571722"/>
                    </a:lnTo>
                    <a:lnTo>
                      <a:pt x="762613" y="570071"/>
                    </a:lnTo>
                    <a:lnTo>
                      <a:pt x="739753" y="580917"/>
                    </a:lnTo>
                    <a:lnTo>
                      <a:pt x="731949" y="581565"/>
                    </a:lnTo>
                    <a:lnTo>
                      <a:pt x="727453" y="591680"/>
                    </a:lnTo>
                    <a:lnTo>
                      <a:pt x="731028" y="602863"/>
                    </a:lnTo>
                    <a:lnTo>
                      <a:pt x="726348" y="610318"/>
                    </a:lnTo>
                    <a:lnTo>
                      <a:pt x="713483" y="614128"/>
                    </a:lnTo>
                    <a:lnTo>
                      <a:pt x="710422" y="605555"/>
                    </a:lnTo>
                    <a:lnTo>
                      <a:pt x="707412" y="606336"/>
                    </a:lnTo>
                    <a:lnTo>
                      <a:pt x="700345" y="603618"/>
                    </a:lnTo>
                    <a:lnTo>
                      <a:pt x="689594" y="603783"/>
                    </a:lnTo>
                    <a:lnTo>
                      <a:pt x="688591" y="599103"/>
                    </a:lnTo>
                    <a:lnTo>
                      <a:pt x="680139" y="596525"/>
                    </a:lnTo>
                    <a:lnTo>
                      <a:pt x="677301" y="585343"/>
                    </a:lnTo>
                    <a:lnTo>
                      <a:pt x="684559" y="583775"/>
                    </a:lnTo>
                    <a:lnTo>
                      <a:pt x="683606" y="577723"/>
                    </a:lnTo>
                    <a:lnTo>
                      <a:pt x="692680" y="575729"/>
                    </a:lnTo>
                    <a:lnTo>
                      <a:pt x="697309" y="571278"/>
                    </a:lnTo>
                    <a:lnTo>
                      <a:pt x="696122" y="562953"/>
                    </a:lnTo>
                    <a:lnTo>
                      <a:pt x="685016" y="564299"/>
                    </a:lnTo>
                    <a:lnTo>
                      <a:pt x="683962" y="559454"/>
                    </a:lnTo>
                    <a:lnTo>
                      <a:pt x="671801" y="558527"/>
                    </a:lnTo>
                    <a:lnTo>
                      <a:pt x="671636" y="563766"/>
                    </a:lnTo>
                    <a:lnTo>
                      <a:pt x="664213" y="563626"/>
                    </a:lnTo>
                    <a:lnTo>
                      <a:pt x="650459" y="567690"/>
                    </a:lnTo>
                    <a:lnTo>
                      <a:pt x="650840" y="573265"/>
                    </a:lnTo>
                    <a:lnTo>
                      <a:pt x="645284" y="574637"/>
                    </a:lnTo>
                    <a:lnTo>
                      <a:pt x="646179" y="581870"/>
                    </a:lnTo>
                    <a:lnTo>
                      <a:pt x="642172" y="582486"/>
                    </a:lnTo>
                    <a:lnTo>
                      <a:pt x="640305" y="575875"/>
                    </a:lnTo>
                    <a:lnTo>
                      <a:pt x="623618" y="582987"/>
                    </a:lnTo>
                    <a:lnTo>
                      <a:pt x="613705" y="571138"/>
                    </a:lnTo>
                    <a:lnTo>
                      <a:pt x="602250" y="572961"/>
                    </a:lnTo>
                    <a:lnTo>
                      <a:pt x="597780" y="568757"/>
                    </a:lnTo>
                    <a:lnTo>
                      <a:pt x="593823" y="572624"/>
                    </a:lnTo>
                    <a:lnTo>
                      <a:pt x="577523" y="534041"/>
                    </a:lnTo>
                    <a:lnTo>
                      <a:pt x="563978" y="539896"/>
                    </a:lnTo>
                    <a:lnTo>
                      <a:pt x="555177" y="517544"/>
                    </a:lnTo>
                    <a:lnTo>
                      <a:pt x="555476" y="512585"/>
                    </a:lnTo>
                    <a:lnTo>
                      <a:pt x="544998" y="514102"/>
                    </a:lnTo>
                    <a:lnTo>
                      <a:pt x="535975" y="502310"/>
                    </a:lnTo>
                    <a:lnTo>
                      <a:pt x="543265" y="497999"/>
                    </a:lnTo>
                    <a:lnTo>
                      <a:pt x="542528" y="486658"/>
                    </a:lnTo>
                    <a:lnTo>
                      <a:pt x="535651" y="484302"/>
                    </a:lnTo>
                    <a:lnTo>
                      <a:pt x="537658" y="493014"/>
                    </a:lnTo>
                    <a:lnTo>
                      <a:pt x="532863" y="497211"/>
                    </a:lnTo>
                    <a:lnTo>
                      <a:pt x="528799" y="493687"/>
                    </a:lnTo>
                    <a:lnTo>
                      <a:pt x="520024" y="495700"/>
                    </a:lnTo>
                    <a:lnTo>
                      <a:pt x="512956" y="491109"/>
                    </a:lnTo>
                    <a:lnTo>
                      <a:pt x="516665" y="482009"/>
                    </a:lnTo>
                    <a:lnTo>
                      <a:pt x="514690" y="473158"/>
                    </a:lnTo>
                    <a:lnTo>
                      <a:pt x="518836" y="472434"/>
                    </a:lnTo>
                    <a:lnTo>
                      <a:pt x="521433" y="442424"/>
                    </a:lnTo>
                    <a:lnTo>
                      <a:pt x="504263" y="441776"/>
                    </a:lnTo>
                    <a:lnTo>
                      <a:pt x="480514" y="430384"/>
                    </a:lnTo>
                    <a:lnTo>
                      <a:pt x="476342" y="434918"/>
                    </a:lnTo>
                    <a:lnTo>
                      <a:pt x="468646" y="430530"/>
                    </a:lnTo>
                    <a:lnTo>
                      <a:pt x="467833" y="418294"/>
                    </a:lnTo>
                    <a:lnTo>
                      <a:pt x="464664" y="412083"/>
                    </a:lnTo>
                    <a:lnTo>
                      <a:pt x="463312" y="399631"/>
                    </a:lnTo>
                    <a:lnTo>
                      <a:pt x="453101" y="401199"/>
                    </a:lnTo>
                    <a:lnTo>
                      <a:pt x="450231" y="408807"/>
                    </a:lnTo>
                    <a:lnTo>
                      <a:pt x="438096" y="404616"/>
                    </a:lnTo>
                    <a:lnTo>
                      <a:pt x="438617" y="412839"/>
                    </a:lnTo>
                    <a:lnTo>
                      <a:pt x="435143" y="423278"/>
                    </a:lnTo>
                    <a:lnTo>
                      <a:pt x="426996" y="429660"/>
                    </a:lnTo>
                    <a:lnTo>
                      <a:pt x="418652" y="432683"/>
                    </a:lnTo>
                    <a:lnTo>
                      <a:pt x="419871" y="443738"/>
                    </a:lnTo>
                    <a:lnTo>
                      <a:pt x="423961" y="456698"/>
                    </a:lnTo>
                    <a:lnTo>
                      <a:pt x="418303" y="455803"/>
                    </a:lnTo>
                    <a:lnTo>
                      <a:pt x="421091" y="462521"/>
                    </a:lnTo>
                    <a:lnTo>
                      <a:pt x="399259" y="467335"/>
                    </a:lnTo>
                    <a:lnTo>
                      <a:pt x="373643" y="468065"/>
                    </a:lnTo>
                    <a:lnTo>
                      <a:pt x="372716" y="478898"/>
                    </a:lnTo>
                    <a:lnTo>
                      <a:pt x="366843" y="476631"/>
                    </a:lnTo>
                    <a:lnTo>
                      <a:pt x="348237" y="478003"/>
                    </a:lnTo>
                    <a:lnTo>
                      <a:pt x="338592" y="473831"/>
                    </a:lnTo>
                    <a:lnTo>
                      <a:pt x="333912" y="477330"/>
                    </a:lnTo>
                    <a:lnTo>
                      <a:pt x="325892" y="468230"/>
                    </a:lnTo>
                    <a:lnTo>
                      <a:pt x="317770" y="471564"/>
                    </a:lnTo>
                    <a:lnTo>
                      <a:pt x="310861" y="469970"/>
                    </a:lnTo>
                    <a:lnTo>
                      <a:pt x="302358" y="478955"/>
                    </a:lnTo>
                    <a:lnTo>
                      <a:pt x="297132" y="478282"/>
                    </a:lnTo>
                    <a:lnTo>
                      <a:pt x="295615" y="488950"/>
                    </a:lnTo>
                    <a:lnTo>
                      <a:pt x="291443" y="496456"/>
                    </a:lnTo>
                    <a:lnTo>
                      <a:pt x="282991" y="500069"/>
                    </a:lnTo>
                    <a:lnTo>
                      <a:pt x="281746" y="505695"/>
                    </a:lnTo>
                    <a:lnTo>
                      <a:pt x="273891" y="511105"/>
                    </a:lnTo>
                    <a:lnTo>
                      <a:pt x="268640" y="519341"/>
                    </a:lnTo>
                    <a:lnTo>
                      <a:pt x="264792" y="530314"/>
                    </a:lnTo>
                    <a:lnTo>
                      <a:pt x="258181" y="533426"/>
                    </a:lnTo>
                    <a:lnTo>
                      <a:pt x="250574" y="531660"/>
                    </a:lnTo>
                    <a:lnTo>
                      <a:pt x="245431" y="540068"/>
                    </a:lnTo>
                    <a:lnTo>
                      <a:pt x="241525" y="535692"/>
                    </a:lnTo>
                    <a:lnTo>
                      <a:pt x="228502" y="548837"/>
                    </a:lnTo>
                    <a:lnTo>
                      <a:pt x="211572" y="538416"/>
                    </a:lnTo>
                    <a:lnTo>
                      <a:pt x="208131" y="539813"/>
                    </a:lnTo>
                    <a:lnTo>
                      <a:pt x="198060" y="535889"/>
                    </a:lnTo>
                    <a:lnTo>
                      <a:pt x="183925" y="533483"/>
                    </a:lnTo>
                    <a:lnTo>
                      <a:pt x="175581" y="536594"/>
                    </a:lnTo>
                    <a:lnTo>
                      <a:pt x="172006" y="541128"/>
                    </a:lnTo>
                    <a:lnTo>
                      <a:pt x="160792" y="547262"/>
                    </a:lnTo>
                    <a:lnTo>
                      <a:pt x="158220" y="531609"/>
                    </a:lnTo>
                    <a:lnTo>
                      <a:pt x="150282" y="517963"/>
                    </a:lnTo>
                    <a:lnTo>
                      <a:pt x="152397" y="514579"/>
                    </a:lnTo>
                    <a:lnTo>
                      <a:pt x="152994" y="500882"/>
                    </a:lnTo>
                    <a:lnTo>
                      <a:pt x="146383" y="503765"/>
                    </a:lnTo>
                    <a:lnTo>
                      <a:pt x="145437" y="511772"/>
                    </a:lnTo>
                    <a:lnTo>
                      <a:pt x="140211" y="503174"/>
                    </a:lnTo>
                    <a:lnTo>
                      <a:pt x="127968" y="499174"/>
                    </a:lnTo>
                    <a:lnTo>
                      <a:pt x="134033" y="492144"/>
                    </a:lnTo>
                    <a:lnTo>
                      <a:pt x="115484" y="462070"/>
                    </a:lnTo>
                    <a:lnTo>
                      <a:pt x="99749" y="445389"/>
                    </a:lnTo>
                    <a:lnTo>
                      <a:pt x="80465" y="439007"/>
                    </a:lnTo>
                    <a:lnTo>
                      <a:pt x="77756" y="442563"/>
                    </a:lnTo>
                    <a:lnTo>
                      <a:pt x="72556" y="438087"/>
                    </a:lnTo>
                    <a:lnTo>
                      <a:pt x="48154" y="437464"/>
                    </a:lnTo>
                    <a:lnTo>
                      <a:pt x="38512" y="429184"/>
                    </a:lnTo>
                    <a:lnTo>
                      <a:pt x="34126" y="428485"/>
                    </a:lnTo>
                    <a:lnTo>
                      <a:pt x="26894" y="420954"/>
                    </a:lnTo>
                    <a:lnTo>
                      <a:pt x="15708" y="422974"/>
                    </a:lnTo>
                    <a:lnTo>
                      <a:pt x="11565" y="419754"/>
                    </a:lnTo>
                    <a:lnTo>
                      <a:pt x="11836" y="411410"/>
                    </a:lnTo>
                    <a:lnTo>
                      <a:pt x="3033" y="395853"/>
                    </a:lnTo>
                    <a:lnTo>
                      <a:pt x="0" y="387490"/>
                    </a:lnTo>
                    <a:lnTo>
                      <a:pt x="3169" y="385001"/>
                    </a:lnTo>
                    <a:lnTo>
                      <a:pt x="12675" y="366903"/>
                    </a:lnTo>
                    <a:lnTo>
                      <a:pt x="4767" y="360159"/>
                    </a:lnTo>
                    <a:lnTo>
                      <a:pt x="14355" y="351485"/>
                    </a:lnTo>
                    <a:lnTo>
                      <a:pt x="24159" y="356273"/>
                    </a:lnTo>
                    <a:lnTo>
                      <a:pt x="33530" y="356299"/>
                    </a:lnTo>
                    <a:lnTo>
                      <a:pt x="37916" y="344888"/>
                    </a:lnTo>
                    <a:lnTo>
                      <a:pt x="41328" y="342760"/>
                    </a:lnTo>
                    <a:lnTo>
                      <a:pt x="42602" y="330797"/>
                    </a:lnTo>
                    <a:lnTo>
                      <a:pt x="54274" y="320758"/>
                    </a:lnTo>
                    <a:lnTo>
                      <a:pt x="50186" y="315690"/>
                    </a:lnTo>
                    <a:lnTo>
                      <a:pt x="52650" y="311474"/>
                    </a:lnTo>
                    <a:lnTo>
                      <a:pt x="50104" y="304425"/>
                    </a:lnTo>
                    <a:lnTo>
                      <a:pt x="60801" y="288436"/>
                    </a:lnTo>
                    <a:lnTo>
                      <a:pt x="61615" y="283655"/>
                    </a:lnTo>
                    <a:lnTo>
                      <a:pt x="70009" y="272669"/>
                    </a:lnTo>
                    <a:lnTo>
                      <a:pt x="69496" y="269373"/>
                    </a:lnTo>
                    <a:lnTo>
                      <a:pt x="80654" y="273342"/>
                    </a:lnTo>
                    <a:lnTo>
                      <a:pt x="87479" y="272726"/>
                    </a:lnTo>
                    <a:lnTo>
                      <a:pt x="93520" y="259061"/>
                    </a:lnTo>
                    <a:lnTo>
                      <a:pt x="93977" y="250984"/>
                    </a:lnTo>
                    <a:lnTo>
                      <a:pt x="118380" y="236284"/>
                    </a:lnTo>
                    <a:lnTo>
                      <a:pt x="127289" y="239782"/>
                    </a:lnTo>
                    <a:lnTo>
                      <a:pt x="137093" y="235280"/>
                    </a:lnTo>
                    <a:lnTo>
                      <a:pt x="149692" y="234442"/>
                    </a:lnTo>
                    <a:lnTo>
                      <a:pt x="156950" y="229661"/>
                    </a:lnTo>
                    <a:lnTo>
                      <a:pt x="161198" y="221278"/>
                    </a:lnTo>
                    <a:lnTo>
                      <a:pt x="158760" y="218961"/>
                    </a:lnTo>
                    <a:lnTo>
                      <a:pt x="170920" y="209690"/>
                    </a:lnTo>
                    <a:lnTo>
                      <a:pt x="177937" y="199466"/>
                    </a:lnTo>
                    <a:lnTo>
                      <a:pt x="174063" y="191306"/>
                    </a:lnTo>
                    <a:lnTo>
                      <a:pt x="177181" y="185052"/>
                    </a:lnTo>
                    <a:lnTo>
                      <a:pt x="173873" y="177482"/>
                    </a:lnTo>
                    <a:lnTo>
                      <a:pt x="179130" y="163074"/>
                    </a:lnTo>
                    <a:lnTo>
                      <a:pt x="188960" y="160452"/>
                    </a:lnTo>
                    <a:lnTo>
                      <a:pt x="185842" y="153022"/>
                    </a:lnTo>
                    <a:lnTo>
                      <a:pt x="169809" y="144564"/>
                    </a:lnTo>
                    <a:lnTo>
                      <a:pt x="170952" y="139706"/>
                    </a:lnTo>
                    <a:lnTo>
                      <a:pt x="166862" y="126778"/>
                    </a:lnTo>
                    <a:lnTo>
                      <a:pt x="175149" y="124130"/>
                    </a:lnTo>
                    <a:lnTo>
                      <a:pt x="179099" y="117793"/>
                    </a:lnTo>
                    <a:lnTo>
                      <a:pt x="192942" y="109531"/>
                    </a:lnTo>
                    <a:lnTo>
                      <a:pt x="200282" y="115614"/>
                    </a:lnTo>
                    <a:lnTo>
                      <a:pt x="211331" y="102356"/>
                    </a:lnTo>
                    <a:lnTo>
                      <a:pt x="223301" y="99733"/>
                    </a:lnTo>
                    <a:lnTo>
                      <a:pt x="235785" y="117653"/>
                    </a:lnTo>
                    <a:lnTo>
                      <a:pt x="235379" y="124212"/>
                    </a:lnTo>
                    <a:lnTo>
                      <a:pt x="241824" y="138252"/>
                    </a:lnTo>
                    <a:lnTo>
                      <a:pt x="253419" y="137611"/>
                    </a:lnTo>
                    <a:lnTo>
                      <a:pt x="256505" y="130493"/>
                    </a:lnTo>
                    <a:lnTo>
                      <a:pt x="267694" y="132277"/>
                    </a:lnTo>
                    <a:lnTo>
                      <a:pt x="275276" y="121279"/>
                    </a:lnTo>
                    <a:lnTo>
                      <a:pt x="270589" y="113214"/>
                    </a:lnTo>
                    <a:lnTo>
                      <a:pt x="281530" y="96025"/>
                    </a:lnTo>
                    <a:lnTo>
                      <a:pt x="290090" y="95739"/>
                    </a:lnTo>
                    <a:lnTo>
                      <a:pt x="296586" y="90805"/>
                    </a:lnTo>
                    <a:lnTo>
                      <a:pt x="302143" y="91643"/>
                    </a:lnTo>
                    <a:lnTo>
                      <a:pt x="309426" y="97917"/>
                    </a:lnTo>
                    <a:lnTo>
                      <a:pt x="313325" y="106375"/>
                    </a:lnTo>
                    <a:lnTo>
                      <a:pt x="329251" y="107772"/>
                    </a:lnTo>
                    <a:lnTo>
                      <a:pt x="334858" y="105150"/>
                    </a:lnTo>
                    <a:lnTo>
                      <a:pt x="344446" y="106375"/>
                    </a:lnTo>
                    <a:lnTo>
                      <a:pt x="352542" y="118713"/>
                    </a:lnTo>
                    <a:lnTo>
                      <a:pt x="352028" y="121672"/>
                    </a:lnTo>
                    <a:lnTo>
                      <a:pt x="359991" y="137471"/>
                    </a:lnTo>
                    <a:lnTo>
                      <a:pt x="373396" y="138894"/>
                    </a:lnTo>
                    <a:lnTo>
                      <a:pt x="385340" y="130435"/>
                    </a:lnTo>
                    <a:lnTo>
                      <a:pt x="380711" y="116980"/>
                    </a:lnTo>
                    <a:lnTo>
                      <a:pt x="380330" y="106096"/>
                    </a:lnTo>
                    <a:lnTo>
                      <a:pt x="387861" y="97276"/>
                    </a:lnTo>
                    <a:lnTo>
                      <a:pt x="379759" y="96495"/>
                    </a:lnTo>
                    <a:lnTo>
                      <a:pt x="379651" y="89186"/>
                    </a:lnTo>
                    <a:lnTo>
                      <a:pt x="383848" y="85249"/>
                    </a:lnTo>
                    <a:lnTo>
                      <a:pt x="380736" y="81483"/>
                    </a:lnTo>
                    <a:lnTo>
                      <a:pt x="388998" y="75762"/>
                    </a:lnTo>
                    <a:lnTo>
                      <a:pt x="392573" y="89383"/>
                    </a:lnTo>
                    <a:lnTo>
                      <a:pt x="388915" y="96329"/>
                    </a:lnTo>
                    <a:lnTo>
                      <a:pt x="399126" y="94456"/>
                    </a:lnTo>
                    <a:lnTo>
                      <a:pt x="403107" y="82042"/>
                    </a:lnTo>
                    <a:lnTo>
                      <a:pt x="396662" y="74536"/>
                    </a:lnTo>
                    <a:lnTo>
                      <a:pt x="389944" y="71438"/>
                    </a:lnTo>
                    <a:lnTo>
                      <a:pt x="394008" y="61227"/>
                    </a:lnTo>
                    <a:lnTo>
                      <a:pt x="393468" y="52857"/>
                    </a:lnTo>
                    <a:lnTo>
                      <a:pt x="407794" y="45155"/>
                    </a:lnTo>
                    <a:lnTo>
                      <a:pt x="420087" y="44374"/>
                    </a:lnTo>
                    <a:lnTo>
                      <a:pt x="422577" y="39827"/>
                    </a:lnTo>
                    <a:lnTo>
                      <a:pt x="430921" y="37097"/>
                    </a:lnTo>
                    <a:lnTo>
                      <a:pt x="435067" y="42704"/>
                    </a:lnTo>
                    <a:lnTo>
                      <a:pt x="451425" y="33915"/>
                    </a:lnTo>
                    <a:lnTo>
                      <a:pt x="472329" y="27946"/>
                    </a:lnTo>
                    <a:lnTo>
                      <a:pt x="475339" y="18409"/>
                    </a:lnTo>
                    <a:lnTo>
                      <a:pt x="489283" y="17793"/>
                    </a:lnTo>
                    <a:lnTo>
                      <a:pt x="495462" y="19526"/>
                    </a:lnTo>
                    <a:lnTo>
                      <a:pt x="501742" y="30093"/>
                    </a:lnTo>
                    <a:lnTo>
                      <a:pt x="507971" y="25883"/>
                    </a:lnTo>
                    <a:lnTo>
                      <a:pt x="514855" y="25743"/>
                    </a:lnTo>
                    <a:lnTo>
                      <a:pt x="516880" y="21755"/>
                    </a:lnTo>
                    <a:lnTo>
                      <a:pt x="522405" y="30988"/>
                    </a:lnTo>
                    <a:lnTo>
                      <a:pt x="527987" y="27832"/>
                    </a:lnTo>
                    <a:lnTo>
                      <a:pt x="529638" y="19304"/>
                    </a:lnTo>
                    <a:lnTo>
                      <a:pt x="536058" y="15926"/>
                    </a:lnTo>
                    <a:lnTo>
                      <a:pt x="539848" y="20472"/>
                    </a:lnTo>
                    <a:lnTo>
                      <a:pt x="552282" y="16789"/>
                    </a:lnTo>
                    <a:lnTo>
                      <a:pt x="567801" y="29623"/>
                    </a:lnTo>
                    <a:lnTo>
                      <a:pt x="578012" y="15951"/>
                    </a:lnTo>
                    <a:lnTo>
                      <a:pt x="576901" y="1283"/>
                    </a:lnTo>
                    <a:lnTo>
                      <a:pt x="581936" y="0"/>
                    </a:lnTo>
                    <a:lnTo>
                      <a:pt x="584292" y="13779"/>
                    </a:lnTo>
                    <a:lnTo>
                      <a:pt x="593500" y="8534"/>
                    </a:lnTo>
                    <a:lnTo>
                      <a:pt x="606987" y="5105"/>
                    </a:lnTo>
                    <a:lnTo>
                      <a:pt x="616931" y="9595"/>
                    </a:lnTo>
                    <a:lnTo>
                      <a:pt x="621071" y="8846"/>
                    </a:lnTo>
                    <a:lnTo>
                      <a:pt x="638407" y="21838"/>
                    </a:lnTo>
                    <a:lnTo>
                      <a:pt x="648376" y="33249"/>
                    </a:lnTo>
                    <a:lnTo>
                      <a:pt x="661724" y="36341"/>
                    </a:lnTo>
                    <a:lnTo>
                      <a:pt x="667763" y="44209"/>
                    </a:lnTo>
                    <a:lnTo>
                      <a:pt x="664296" y="48920"/>
                    </a:lnTo>
                    <a:lnTo>
                      <a:pt x="658397" y="48393"/>
                    </a:lnTo>
                    <a:lnTo>
                      <a:pt x="653304" y="62147"/>
                    </a:lnTo>
                    <a:lnTo>
                      <a:pt x="662073" y="61481"/>
                    </a:lnTo>
                    <a:lnTo>
                      <a:pt x="672805" y="57652"/>
                    </a:lnTo>
                    <a:lnTo>
                      <a:pt x="680247" y="62255"/>
                    </a:lnTo>
                    <a:lnTo>
                      <a:pt x="676920" y="72638"/>
                    </a:lnTo>
                    <a:lnTo>
                      <a:pt x="673560" y="74784"/>
                    </a:lnTo>
                    <a:lnTo>
                      <a:pt x="680545" y="86366"/>
                    </a:lnTo>
                    <a:lnTo>
                      <a:pt x="678380" y="99479"/>
                    </a:lnTo>
                    <a:lnTo>
                      <a:pt x="675377" y="104839"/>
                    </a:lnTo>
                    <a:lnTo>
                      <a:pt x="688616" y="100267"/>
                    </a:lnTo>
                    <a:lnTo>
                      <a:pt x="687238" y="95047"/>
                    </a:lnTo>
                    <a:lnTo>
                      <a:pt x="699532" y="92145"/>
                    </a:lnTo>
                    <a:lnTo>
                      <a:pt x="708416" y="93288"/>
                    </a:lnTo>
                    <a:lnTo>
                      <a:pt x="714810" y="99397"/>
                    </a:lnTo>
                    <a:lnTo>
                      <a:pt x="730704" y="99339"/>
                    </a:lnTo>
                    <a:lnTo>
                      <a:pt x="731168" y="102241"/>
                    </a:lnTo>
                    <a:lnTo>
                      <a:pt x="741620" y="108052"/>
                    </a:lnTo>
                    <a:lnTo>
                      <a:pt x="751075" y="105594"/>
                    </a:lnTo>
                    <a:lnTo>
                      <a:pt x="755679" y="109137"/>
                    </a:lnTo>
                    <a:lnTo>
                      <a:pt x="763857" y="109303"/>
                    </a:lnTo>
                    <a:lnTo>
                      <a:pt x="769058" y="102216"/>
                    </a:lnTo>
                    <a:lnTo>
                      <a:pt x="776176" y="120415"/>
                    </a:lnTo>
                    <a:lnTo>
                      <a:pt x="783219" y="123095"/>
                    </a:lnTo>
                    <a:lnTo>
                      <a:pt x="790991" y="131356"/>
                    </a:lnTo>
                    <a:lnTo>
                      <a:pt x="781974" y="149250"/>
                    </a:lnTo>
                    <a:lnTo>
                      <a:pt x="776208" y="155340"/>
                    </a:lnTo>
                    <a:lnTo>
                      <a:pt x="781701" y="158744"/>
                    </a:lnTo>
                    <a:lnTo>
                      <a:pt x="785524" y="171590"/>
                    </a:lnTo>
                    <a:lnTo>
                      <a:pt x="783517" y="182512"/>
                    </a:lnTo>
                    <a:lnTo>
                      <a:pt x="791181" y="185750"/>
                    </a:lnTo>
                    <a:lnTo>
                      <a:pt x="797627" y="181839"/>
                    </a:lnTo>
                    <a:lnTo>
                      <a:pt x="809704" y="188938"/>
                    </a:lnTo>
                    <a:lnTo>
                      <a:pt x="812879" y="193910"/>
                    </a:lnTo>
                    <a:lnTo>
                      <a:pt x="821573" y="194075"/>
                    </a:lnTo>
                    <a:lnTo>
                      <a:pt x="828316" y="201200"/>
                    </a:lnTo>
                    <a:lnTo>
                      <a:pt x="828666" y="215475"/>
                    </a:lnTo>
                    <a:lnTo>
                      <a:pt x="840286" y="224358"/>
                    </a:lnTo>
                    <a:lnTo>
                      <a:pt x="851418" y="223520"/>
                    </a:lnTo>
                    <a:lnTo>
                      <a:pt x="856752" y="226314"/>
                    </a:lnTo>
                    <a:lnTo>
                      <a:pt x="852935" y="229191"/>
                    </a:lnTo>
                    <a:lnTo>
                      <a:pt x="850357" y="243161"/>
                    </a:lnTo>
                    <a:lnTo>
                      <a:pt x="840883" y="243884"/>
                    </a:lnTo>
                    <a:lnTo>
                      <a:pt x="825846" y="253892"/>
                    </a:lnTo>
                    <a:lnTo>
                      <a:pt x="824551" y="266217"/>
                    </a:lnTo>
                    <a:lnTo>
                      <a:pt x="828018" y="288773"/>
                    </a:lnTo>
                    <a:lnTo>
                      <a:pt x="820512" y="288747"/>
                    </a:lnTo>
                    <a:lnTo>
                      <a:pt x="814988" y="295650"/>
                    </a:lnTo>
                    <a:lnTo>
                      <a:pt x="813095" y="323469"/>
                    </a:lnTo>
                    <a:lnTo>
                      <a:pt x="828964" y="338315"/>
                    </a:lnTo>
                    <a:lnTo>
                      <a:pt x="833511" y="346424"/>
                    </a:lnTo>
                    <a:lnTo>
                      <a:pt x="833460" y="358705"/>
                    </a:lnTo>
                    <a:lnTo>
                      <a:pt x="836247" y="364522"/>
                    </a:lnTo>
                    <a:lnTo>
                      <a:pt x="829802" y="372383"/>
                    </a:lnTo>
                    <a:lnTo>
                      <a:pt x="827446" y="381057"/>
                    </a:lnTo>
                    <a:lnTo>
                      <a:pt x="824170" y="380721"/>
                    </a:lnTo>
                    <a:lnTo>
                      <a:pt x="819134" y="395154"/>
                    </a:lnTo>
                    <a:lnTo>
                      <a:pt x="820430" y="401371"/>
                    </a:lnTo>
                    <a:lnTo>
                      <a:pt x="829129" y="400526"/>
                    </a:lnTo>
                    <a:lnTo>
                      <a:pt x="839067" y="406546"/>
                    </a:lnTo>
                    <a:lnTo>
                      <a:pt x="837092" y="420338"/>
                    </a:lnTo>
                    <a:lnTo>
                      <a:pt x="824144" y="423056"/>
                    </a:lnTo>
                    <a:lnTo>
                      <a:pt x="826119" y="434778"/>
                    </a:lnTo>
                    <a:lnTo>
                      <a:pt x="829288" y="435731"/>
                    </a:lnTo>
                    <a:lnTo>
                      <a:pt x="832482" y="462325"/>
                    </a:lnTo>
                    <a:lnTo>
                      <a:pt x="838933" y="484975"/>
                    </a:lnTo>
                    <a:lnTo>
                      <a:pt x="835168" y="502056"/>
                    </a:lnTo>
                    <a:lnTo>
                      <a:pt x="824278" y="510178"/>
                    </a:lnTo>
                    <a:lnTo>
                      <a:pt x="814530" y="509226"/>
                    </a:lnTo>
                    <a:lnTo>
                      <a:pt x="805647" y="513652"/>
                    </a:lnTo>
                    <a:lnTo>
                      <a:pt x="806079" y="521887"/>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sz="2400" u="sng" dirty="0"/>
              </a:p>
            </p:txBody>
          </p:sp>
          <p:sp>
            <p:nvSpPr>
              <p:cNvPr id="121" name="任意多边形: 形状 120"/>
              <p:cNvSpPr/>
              <p:nvPr/>
            </p:nvSpPr>
            <p:spPr>
              <a:xfrm>
                <a:off x="6290094" y="4476351"/>
                <a:ext cx="1193348" cy="1210345"/>
              </a:xfrm>
              <a:custGeom>
                <a:avLst/>
                <a:gdLst>
                  <a:gd name="connsiteX0" fmla="*/ 7366 w 662533"/>
                  <a:gd name="connsiteY0" fmla="*/ 436848 h 671969"/>
                  <a:gd name="connsiteX1" fmla="*/ 12433 w 662533"/>
                  <a:gd name="connsiteY1" fmla="*/ 427926 h 671969"/>
                  <a:gd name="connsiteX2" fmla="*/ 13729 w 662533"/>
                  <a:gd name="connsiteY2" fmla="*/ 414274 h 671969"/>
                  <a:gd name="connsiteX3" fmla="*/ 9207 w 662533"/>
                  <a:gd name="connsiteY3" fmla="*/ 410915 h 671969"/>
                  <a:gd name="connsiteX4" fmla="*/ 9912 w 662533"/>
                  <a:gd name="connsiteY4" fmla="*/ 405244 h 671969"/>
                  <a:gd name="connsiteX5" fmla="*/ 3359 w 662533"/>
                  <a:gd name="connsiteY5" fmla="*/ 386455 h 671969"/>
                  <a:gd name="connsiteX6" fmla="*/ 5201 w 662533"/>
                  <a:gd name="connsiteY6" fmla="*/ 367760 h 671969"/>
                  <a:gd name="connsiteX7" fmla="*/ 4388 w 662533"/>
                  <a:gd name="connsiteY7" fmla="*/ 352082 h 671969"/>
                  <a:gd name="connsiteX8" fmla="*/ 0 w 662533"/>
                  <a:gd name="connsiteY8" fmla="*/ 326111 h 671969"/>
                  <a:gd name="connsiteX9" fmla="*/ 1949 w 662533"/>
                  <a:gd name="connsiteY9" fmla="*/ 311391 h 671969"/>
                  <a:gd name="connsiteX10" fmla="*/ 9938 w 662533"/>
                  <a:gd name="connsiteY10" fmla="*/ 288677 h 671969"/>
                  <a:gd name="connsiteX11" fmla="*/ 7582 w 662533"/>
                  <a:gd name="connsiteY11" fmla="*/ 283915 h 671969"/>
                  <a:gd name="connsiteX12" fmla="*/ 13164 w 662533"/>
                  <a:gd name="connsiteY12" fmla="*/ 273374 h 671969"/>
                  <a:gd name="connsiteX13" fmla="*/ 7448 w 662533"/>
                  <a:gd name="connsiteY13" fmla="*/ 264979 h 671969"/>
                  <a:gd name="connsiteX14" fmla="*/ 20015 w 662533"/>
                  <a:gd name="connsiteY14" fmla="*/ 240970 h 671969"/>
                  <a:gd name="connsiteX15" fmla="*/ 24428 w 662533"/>
                  <a:gd name="connsiteY15" fmla="*/ 221170 h 671969"/>
                  <a:gd name="connsiteX16" fmla="*/ 21317 w 662533"/>
                  <a:gd name="connsiteY16" fmla="*/ 217367 h 671969"/>
                  <a:gd name="connsiteX17" fmla="*/ 27381 w 662533"/>
                  <a:gd name="connsiteY17" fmla="*/ 205562 h 671969"/>
                  <a:gd name="connsiteX18" fmla="*/ 38271 w 662533"/>
                  <a:gd name="connsiteY18" fmla="*/ 195961 h 671969"/>
                  <a:gd name="connsiteX19" fmla="*/ 39218 w 662533"/>
                  <a:gd name="connsiteY19" fmla="*/ 186188 h 671969"/>
                  <a:gd name="connsiteX20" fmla="*/ 42710 w 662533"/>
                  <a:gd name="connsiteY20" fmla="*/ 179375 h 671969"/>
                  <a:gd name="connsiteX21" fmla="*/ 42139 w 662533"/>
                  <a:gd name="connsiteY21" fmla="*/ 171405 h 671969"/>
                  <a:gd name="connsiteX22" fmla="*/ 36862 w 662533"/>
                  <a:gd name="connsiteY22" fmla="*/ 155835 h 671969"/>
                  <a:gd name="connsiteX23" fmla="*/ 47149 w 662533"/>
                  <a:gd name="connsiteY23" fmla="*/ 143002 h 671969"/>
                  <a:gd name="connsiteX24" fmla="*/ 47911 w 662533"/>
                  <a:gd name="connsiteY24" fmla="*/ 126448 h 671969"/>
                  <a:gd name="connsiteX25" fmla="*/ 50432 w 662533"/>
                  <a:gd name="connsiteY25" fmla="*/ 118567 h 671969"/>
                  <a:gd name="connsiteX26" fmla="*/ 47911 w 662533"/>
                  <a:gd name="connsiteY26" fmla="*/ 103880 h 671969"/>
                  <a:gd name="connsiteX27" fmla="*/ 49587 w 662533"/>
                  <a:gd name="connsiteY27" fmla="*/ 90456 h 671969"/>
                  <a:gd name="connsiteX28" fmla="*/ 46774 w 662533"/>
                  <a:gd name="connsiteY28" fmla="*/ 85280 h 671969"/>
                  <a:gd name="connsiteX29" fmla="*/ 46666 w 662533"/>
                  <a:gd name="connsiteY29" fmla="*/ 67075 h 671969"/>
                  <a:gd name="connsiteX30" fmla="*/ 56737 w 662533"/>
                  <a:gd name="connsiteY30" fmla="*/ 59201 h 671969"/>
                  <a:gd name="connsiteX31" fmla="*/ 60477 w 662533"/>
                  <a:gd name="connsiteY31" fmla="*/ 67558 h 671969"/>
                  <a:gd name="connsiteX32" fmla="*/ 76079 w 662533"/>
                  <a:gd name="connsiteY32" fmla="*/ 60382 h 671969"/>
                  <a:gd name="connsiteX33" fmla="*/ 92920 w 662533"/>
                  <a:gd name="connsiteY33" fmla="*/ 56642 h 671969"/>
                  <a:gd name="connsiteX34" fmla="*/ 95440 w 662533"/>
                  <a:gd name="connsiteY34" fmla="*/ 62179 h 671969"/>
                  <a:gd name="connsiteX35" fmla="*/ 104381 w 662533"/>
                  <a:gd name="connsiteY35" fmla="*/ 62744 h 671969"/>
                  <a:gd name="connsiteX36" fmla="*/ 97987 w 662533"/>
                  <a:gd name="connsiteY36" fmla="*/ 66713 h 671969"/>
                  <a:gd name="connsiteX37" fmla="*/ 103245 w 662533"/>
                  <a:gd name="connsiteY37" fmla="*/ 70707 h 671969"/>
                  <a:gd name="connsiteX38" fmla="*/ 111449 w 662533"/>
                  <a:gd name="connsiteY38" fmla="*/ 98361 h 671969"/>
                  <a:gd name="connsiteX39" fmla="*/ 118599 w 662533"/>
                  <a:gd name="connsiteY39" fmla="*/ 106750 h 671969"/>
                  <a:gd name="connsiteX40" fmla="*/ 123285 w 662533"/>
                  <a:gd name="connsiteY40" fmla="*/ 103346 h 671969"/>
                  <a:gd name="connsiteX41" fmla="*/ 132734 w 662533"/>
                  <a:gd name="connsiteY41" fmla="*/ 83674 h 671969"/>
                  <a:gd name="connsiteX42" fmla="*/ 137662 w 662533"/>
                  <a:gd name="connsiteY42" fmla="*/ 83363 h 671969"/>
                  <a:gd name="connsiteX43" fmla="*/ 139071 w 662533"/>
                  <a:gd name="connsiteY43" fmla="*/ 57880 h 671969"/>
                  <a:gd name="connsiteX44" fmla="*/ 144189 w 662533"/>
                  <a:gd name="connsiteY44" fmla="*/ 57880 h 671969"/>
                  <a:gd name="connsiteX45" fmla="*/ 146006 w 662533"/>
                  <a:gd name="connsiteY45" fmla="*/ 52648 h 671969"/>
                  <a:gd name="connsiteX46" fmla="*/ 161417 w 662533"/>
                  <a:gd name="connsiteY46" fmla="*/ 51384 h 671969"/>
                  <a:gd name="connsiteX47" fmla="*/ 163531 w 662533"/>
                  <a:gd name="connsiteY47" fmla="*/ 41986 h 671969"/>
                  <a:gd name="connsiteX48" fmla="*/ 181591 w 662533"/>
                  <a:gd name="connsiteY48" fmla="*/ 45307 h 671969"/>
                  <a:gd name="connsiteX49" fmla="*/ 183058 w 662533"/>
                  <a:gd name="connsiteY49" fmla="*/ 54280 h 671969"/>
                  <a:gd name="connsiteX50" fmla="*/ 196272 w 662533"/>
                  <a:gd name="connsiteY50" fmla="*/ 55404 h 671969"/>
                  <a:gd name="connsiteX51" fmla="*/ 197764 w 662533"/>
                  <a:gd name="connsiteY51" fmla="*/ 64040 h 671969"/>
                  <a:gd name="connsiteX52" fmla="*/ 194596 w 662533"/>
                  <a:gd name="connsiteY52" fmla="*/ 65189 h 671969"/>
                  <a:gd name="connsiteX53" fmla="*/ 196977 w 662533"/>
                  <a:gd name="connsiteY53" fmla="*/ 81058 h 671969"/>
                  <a:gd name="connsiteX54" fmla="*/ 211087 w 662533"/>
                  <a:gd name="connsiteY54" fmla="*/ 79877 h 671969"/>
                  <a:gd name="connsiteX55" fmla="*/ 212033 w 662533"/>
                  <a:gd name="connsiteY55" fmla="*/ 90678 h 671969"/>
                  <a:gd name="connsiteX56" fmla="*/ 220320 w 662533"/>
                  <a:gd name="connsiteY56" fmla="*/ 91611 h 671969"/>
                  <a:gd name="connsiteX57" fmla="*/ 226847 w 662533"/>
                  <a:gd name="connsiteY57" fmla="*/ 88824 h 671969"/>
                  <a:gd name="connsiteX58" fmla="*/ 228473 w 662533"/>
                  <a:gd name="connsiteY58" fmla="*/ 115049 h 671969"/>
                  <a:gd name="connsiteX59" fmla="*/ 237522 w 662533"/>
                  <a:gd name="connsiteY59" fmla="*/ 114040 h 671969"/>
                  <a:gd name="connsiteX60" fmla="*/ 236245 w 662533"/>
                  <a:gd name="connsiteY60" fmla="*/ 87782 h 671969"/>
                  <a:gd name="connsiteX61" fmla="*/ 233807 w 662533"/>
                  <a:gd name="connsiteY61" fmla="*/ 77991 h 671969"/>
                  <a:gd name="connsiteX62" fmla="*/ 265176 w 662533"/>
                  <a:gd name="connsiteY62" fmla="*/ 76784 h 671969"/>
                  <a:gd name="connsiteX63" fmla="*/ 266198 w 662533"/>
                  <a:gd name="connsiteY63" fmla="*/ 65221 h 671969"/>
                  <a:gd name="connsiteX64" fmla="*/ 276873 w 662533"/>
                  <a:gd name="connsiteY64" fmla="*/ 65278 h 671969"/>
                  <a:gd name="connsiteX65" fmla="*/ 277038 w 662533"/>
                  <a:gd name="connsiteY65" fmla="*/ 48908 h 671969"/>
                  <a:gd name="connsiteX66" fmla="*/ 272269 w 662533"/>
                  <a:gd name="connsiteY66" fmla="*/ 45841 h 671969"/>
                  <a:gd name="connsiteX67" fmla="*/ 268040 w 662533"/>
                  <a:gd name="connsiteY67" fmla="*/ 37065 h 671969"/>
                  <a:gd name="connsiteX68" fmla="*/ 261976 w 662533"/>
                  <a:gd name="connsiteY68" fmla="*/ 37598 h 671969"/>
                  <a:gd name="connsiteX69" fmla="*/ 258724 w 662533"/>
                  <a:gd name="connsiteY69" fmla="*/ 33464 h 671969"/>
                  <a:gd name="connsiteX70" fmla="*/ 251930 w 662533"/>
                  <a:gd name="connsiteY70" fmla="*/ 35515 h 671969"/>
                  <a:gd name="connsiteX71" fmla="*/ 252120 w 662533"/>
                  <a:gd name="connsiteY71" fmla="*/ 25648 h 671969"/>
                  <a:gd name="connsiteX72" fmla="*/ 264547 w 662533"/>
                  <a:gd name="connsiteY72" fmla="*/ 28543 h 671969"/>
                  <a:gd name="connsiteX73" fmla="*/ 262846 w 662533"/>
                  <a:gd name="connsiteY73" fmla="*/ 15519 h 671969"/>
                  <a:gd name="connsiteX74" fmla="*/ 257645 w 662533"/>
                  <a:gd name="connsiteY74" fmla="*/ 13164 h 671969"/>
                  <a:gd name="connsiteX75" fmla="*/ 259404 w 662533"/>
                  <a:gd name="connsiteY75" fmla="*/ 4274 h 671969"/>
                  <a:gd name="connsiteX76" fmla="*/ 264954 w 662533"/>
                  <a:gd name="connsiteY76" fmla="*/ 9138 h 671969"/>
                  <a:gd name="connsiteX77" fmla="*/ 271621 w 662533"/>
                  <a:gd name="connsiteY77" fmla="*/ 0 h 671969"/>
                  <a:gd name="connsiteX78" fmla="*/ 277901 w 662533"/>
                  <a:gd name="connsiteY78" fmla="*/ 3092 h 671969"/>
                  <a:gd name="connsiteX79" fmla="*/ 286868 w 662533"/>
                  <a:gd name="connsiteY79" fmla="*/ 2165 h 671969"/>
                  <a:gd name="connsiteX80" fmla="*/ 286461 w 662533"/>
                  <a:gd name="connsiteY80" fmla="*/ 7734 h 671969"/>
                  <a:gd name="connsiteX81" fmla="*/ 298431 w 662533"/>
                  <a:gd name="connsiteY81" fmla="*/ 8998 h 671969"/>
                  <a:gd name="connsiteX82" fmla="*/ 295827 w 662533"/>
                  <a:gd name="connsiteY82" fmla="*/ 18897 h 671969"/>
                  <a:gd name="connsiteX83" fmla="*/ 307257 w 662533"/>
                  <a:gd name="connsiteY83" fmla="*/ 15354 h 671969"/>
                  <a:gd name="connsiteX84" fmla="*/ 320262 w 662533"/>
                  <a:gd name="connsiteY84" fmla="*/ 27559 h 671969"/>
                  <a:gd name="connsiteX85" fmla="*/ 327628 w 662533"/>
                  <a:gd name="connsiteY85" fmla="*/ 30035 h 671969"/>
                  <a:gd name="connsiteX86" fmla="*/ 335128 w 662533"/>
                  <a:gd name="connsiteY86" fmla="*/ 38221 h 671969"/>
                  <a:gd name="connsiteX87" fmla="*/ 349371 w 662533"/>
                  <a:gd name="connsiteY87" fmla="*/ 33128 h 671969"/>
                  <a:gd name="connsiteX88" fmla="*/ 349860 w 662533"/>
                  <a:gd name="connsiteY88" fmla="*/ 25927 h 671969"/>
                  <a:gd name="connsiteX89" fmla="*/ 362458 w 662533"/>
                  <a:gd name="connsiteY89" fmla="*/ 22638 h 671969"/>
                  <a:gd name="connsiteX90" fmla="*/ 366141 w 662533"/>
                  <a:gd name="connsiteY90" fmla="*/ 27984 h 671969"/>
                  <a:gd name="connsiteX91" fmla="*/ 375996 w 662533"/>
                  <a:gd name="connsiteY91" fmla="*/ 24244 h 671969"/>
                  <a:gd name="connsiteX92" fmla="*/ 372097 w 662533"/>
                  <a:gd name="connsiteY92" fmla="*/ 22269 h 671969"/>
                  <a:gd name="connsiteX93" fmla="*/ 381603 w 662533"/>
                  <a:gd name="connsiteY93" fmla="*/ 18053 h 671969"/>
                  <a:gd name="connsiteX94" fmla="*/ 382200 w 662533"/>
                  <a:gd name="connsiteY94" fmla="*/ 7372 h 671969"/>
                  <a:gd name="connsiteX95" fmla="*/ 389401 w 662533"/>
                  <a:gd name="connsiteY95" fmla="*/ 3575 h 671969"/>
                  <a:gd name="connsiteX96" fmla="*/ 401320 w 662533"/>
                  <a:gd name="connsiteY96" fmla="*/ 3715 h 671969"/>
                  <a:gd name="connsiteX97" fmla="*/ 401968 w 662533"/>
                  <a:gd name="connsiteY97" fmla="*/ 8636 h 671969"/>
                  <a:gd name="connsiteX98" fmla="*/ 413722 w 662533"/>
                  <a:gd name="connsiteY98" fmla="*/ 12230 h 671969"/>
                  <a:gd name="connsiteX99" fmla="*/ 419735 w 662533"/>
                  <a:gd name="connsiteY99" fmla="*/ 17856 h 671969"/>
                  <a:gd name="connsiteX100" fmla="*/ 411690 w 662533"/>
                  <a:gd name="connsiteY100" fmla="*/ 21145 h 671969"/>
                  <a:gd name="connsiteX101" fmla="*/ 418167 w 662533"/>
                  <a:gd name="connsiteY101" fmla="*/ 28969 h 671969"/>
                  <a:gd name="connsiteX102" fmla="*/ 428866 w 662533"/>
                  <a:gd name="connsiteY102" fmla="*/ 49047 h 671969"/>
                  <a:gd name="connsiteX103" fmla="*/ 439884 w 662533"/>
                  <a:gd name="connsiteY103" fmla="*/ 66230 h 671969"/>
                  <a:gd name="connsiteX104" fmla="*/ 449313 w 662533"/>
                  <a:gd name="connsiteY104" fmla="*/ 60382 h 671969"/>
                  <a:gd name="connsiteX105" fmla="*/ 452749 w 662533"/>
                  <a:gd name="connsiteY105" fmla="*/ 65475 h 671969"/>
                  <a:gd name="connsiteX106" fmla="*/ 465182 w 662533"/>
                  <a:gd name="connsiteY106" fmla="*/ 57880 h 671969"/>
                  <a:gd name="connsiteX107" fmla="*/ 490696 w 662533"/>
                  <a:gd name="connsiteY107" fmla="*/ 95352 h 671969"/>
                  <a:gd name="connsiteX108" fmla="*/ 468135 w 662533"/>
                  <a:gd name="connsiteY108" fmla="*/ 103537 h 671969"/>
                  <a:gd name="connsiteX109" fmla="*/ 448202 w 662533"/>
                  <a:gd name="connsiteY109" fmla="*/ 104978 h 671969"/>
                  <a:gd name="connsiteX110" fmla="*/ 430784 w 662533"/>
                  <a:gd name="connsiteY110" fmla="*/ 114573 h 671969"/>
                  <a:gd name="connsiteX111" fmla="*/ 421202 w 662533"/>
                  <a:gd name="connsiteY111" fmla="*/ 123298 h 671969"/>
                  <a:gd name="connsiteX112" fmla="*/ 415620 w 662533"/>
                  <a:gd name="connsiteY112" fmla="*/ 134664 h 671969"/>
                  <a:gd name="connsiteX113" fmla="*/ 404165 w 662533"/>
                  <a:gd name="connsiteY113" fmla="*/ 152990 h 671969"/>
                  <a:gd name="connsiteX114" fmla="*/ 415404 w 662533"/>
                  <a:gd name="connsiteY114" fmla="*/ 157556 h 671969"/>
                  <a:gd name="connsiteX115" fmla="*/ 417678 w 662533"/>
                  <a:gd name="connsiteY115" fmla="*/ 162027 h 671969"/>
                  <a:gd name="connsiteX116" fmla="*/ 410445 w 662533"/>
                  <a:gd name="connsiteY116" fmla="*/ 159353 h 671969"/>
                  <a:gd name="connsiteX117" fmla="*/ 409715 w 662533"/>
                  <a:gd name="connsiteY117" fmla="*/ 175939 h 671969"/>
                  <a:gd name="connsiteX118" fmla="*/ 417462 w 662533"/>
                  <a:gd name="connsiteY118" fmla="*/ 179343 h 671969"/>
                  <a:gd name="connsiteX119" fmla="*/ 416350 w 662533"/>
                  <a:gd name="connsiteY119" fmla="*/ 190608 h 671969"/>
                  <a:gd name="connsiteX120" fmla="*/ 413290 w 662533"/>
                  <a:gd name="connsiteY120" fmla="*/ 196552 h 671969"/>
                  <a:gd name="connsiteX121" fmla="*/ 406489 w 662533"/>
                  <a:gd name="connsiteY121" fmla="*/ 193567 h 671969"/>
                  <a:gd name="connsiteX122" fmla="*/ 403866 w 662533"/>
                  <a:gd name="connsiteY122" fmla="*/ 199142 h 671969"/>
                  <a:gd name="connsiteX123" fmla="*/ 410635 w 662533"/>
                  <a:gd name="connsiteY123" fmla="*/ 201365 h 671969"/>
                  <a:gd name="connsiteX124" fmla="*/ 408038 w 662533"/>
                  <a:gd name="connsiteY124" fmla="*/ 204857 h 671969"/>
                  <a:gd name="connsiteX125" fmla="*/ 414674 w 662533"/>
                  <a:gd name="connsiteY125" fmla="*/ 207251 h 671969"/>
                  <a:gd name="connsiteX126" fmla="*/ 426695 w 662533"/>
                  <a:gd name="connsiteY126" fmla="*/ 201790 h 671969"/>
                  <a:gd name="connsiteX127" fmla="*/ 463366 w 662533"/>
                  <a:gd name="connsiteY127" fmla="*/ 202717 h 671969"/>
                  <a:gd name="connsiteX128" fmla="*/ 463613 w 662533"/>
                  <a:gd name="connsiteY128" fmla="*/ 212014 h 671969"/>
                  <a:gd name="connsiteX129" fmla="*/ 471926 w 662533"/>
                  <a:gd name="connsiteY129" fmla="*/ 210096 h 671969"/>
                  <a:gd name="connsiteX130" fmla="*/ 473634 w 662533"/>
                  <a:gd name="connsiteY130" fmla="*/ 206153 h 671969"/>
                  <a:gd name="connsiteX131" fmla="*/ 485223 w 662533"/>
                  <a:gd name="connsiteY131" fmla="*/ 204718 h 671969"/>
                  <a:gd name="connsiteX132" fmla="*/ 485280 w 662533"/>
                  <a:gd name="connsiteY132" fmla="*/ 207874 h 671969"/>
                  <a:gd name="connsiteX133" fmla="*/ 495865 w 662533"/>
                  <a:gd name="connsiteY133" fmla="*/ 207112 h 671969"/>
                  <a:gd name="connsiteX134" fmla="*/ 503180 w 662533"/>
                  <a:gd name="connsiteY134" fmla="*/ 202298 h 671969"/>
                  <a:gd name="connsiteX135" fmla="*/ 503885 w 662533"/>
                  <a:gd name="connsiteY135" fmla="*/ 195428 h 671969"/>
                  <a:gd name="connsiteX136" fmla="*/ 509816 w 662533"/>
                  <a:gd name="connsiteY136" fmla="*/ 194329 h 671969"/>
                  <a:gd name="connsiteX137" fmla="*/ 519024 w 662533"/>
                  <a:gd name="connsiteY137" fmla="*/ 183598 h 671969"/>
                  <a:gd name="connsiteX138" fmla="*/ 526307 w 662533"/>
                  <a:gd name="connsiteY138" fmla="*/ 183178 h 671969"/>
                  <a:gd name="connsiteX139" fmla="*/ 526009 w 662533"/>
                  <a:gd name="connsiteY139" fmla="*/ 179286 h 671969"/>
                  <a:gd name="connsiteX140" fmla="*/ 534410 w 662533"/>
                  <a:gd name="connsiteY140" fmla="*/ 179851 h 671969"/>
                  <a:gd name="connsiteX141" fmla="*/ 538385 w 662533"/>
                  <a:gd name="connsiteY141" fmla="*/ 188106 h 671969"/>
                  <a:gd name="connsiteX142" fmla="*/ 546703 w 662533"/>
                  <a:gd name="connsiteY142" fmla="*/ 186442 h 671969"/>
                  <a:gd name="connsiteX143" fmla="*/ 547840 w 662533"/>
                  <a:gd name="connsiteY143" fmla="*/ 198126 h 671969"/>
                  <a:gd name="connsiteX144" fmla="*/ 555720 w 662533"/>
                  <a:gd name="connsiteY144" fmla="*/ 211112 h 671969"/>
                  <a:gd name="connsiteX145" fmla="*/ 566611 w 662533"/>
                  <a:gd name="connsiteY145" fmla="*/ 212884 h 671969"/>
                  <a:gd name="connsiteX146" fmla="*/ 566744 w 662533"/>
                  <a:gd name="connsiteY146" fmla="*/ 221170 h 671969"/>
                  <a:gd name="connsiteX147" fmla="*/ 560026 w 662533"/>
                  <a:gd name="connsiteY147" fmla="*/ 221590 h 671969"/>
                  <a:gd name="connsiteX148" fmla="*/ 557886 w 662533"/>
                  <a:gd name="connsiteY148" fmla="*/ 227000 h 671969"/>
                  <a:gd name="connsiteX149" fmla="*/ 558971 w 662533"/>
                  <a:gd name="connsiteY149" fmla="*/ 236772 h 671969"/>
                  <a:gd name="connsiteX150" fmla="*/ 564686 w 662533"/>
                  <a:gd name="connsiteY150" fmla="*/ 237337 h 671969"/>
                  <a:gd name="connsiteX151" fmla="*/ 564439 w 662533"/>
                  <a:gd name="connsiteY151" fmla="*/ 248717 h 671969"/>
                  <a:gd name="connsiteX152" fmla="*/ 573221 w 662533"/>
                  <a:gd name="connsiteY152" fmla="*/ 251676 h 671969"/>
                  <a:gd name="connsiteX153" fmla="*/ 573322 w 662533"/>
                  <a:gd name="connsiteY153" fmla="*/ 247504 h 671969"/>
                  <a:gd name="connsiteX154" fmla="*/ 584187 w 662533"/>
                  <a:gd name="connsiteY154" fmla="*/ 250044 h 671969"/>
                  <a:gd name="connsiteX155" fmla="*/ 588086 w 662533"/>
                  <a:gd name="connsiteY155" fmla="*/ 256019 h 671969"/>
                  <a:gd name="connsiteX156" fmla="*/ 583482 w 662533"/>
                  <a:gd name="connsiteY156" fmla="*/ 262833 h 671969"/>
                  <a:gd name="connsiteX157" fmla="*/ 586784 w 662533"/>
                  <a:gd name="connsiteY157" fmla="*/ 271628 h 671969"/>
                  <a:gd name="connsiteX158" fmla="*/ 595370 w 662533"/>
                  <a:gd name="connsiteY158" fmla="*/ 268808 h 671969"/>
                  <a:gd name="connsiteX159" fmla="*/ 602602 w 662533"/>
                  <a:gd name="connsiteY159" fmla="*/ 271120 h 671969"/>
                  <a:gd name="connsiteX160" fmla="*/ 608775 w 662533"/>
                  <a:gd name="connsiteY160" fmla="*/ 267684 h 671969"/>
                  <a:gd name="connsiteX161" fmla="*/ 618039 w 662533"/>
                  <a:gd name="connsiteY161" fmla="*/ 267849 h 671969"/>
                  <a:gd name="connsiteX162" fmla="*/ 619125 w 662533"/>
                  <a:gd name="connsiteY162" fmla="*/ 271037 h 671969"/>
                  <a:gd name="connsiteX163" fmla="*/ 632365 w 662533"/>
                  <a:gd name="connsiteY163" fmla="*/ 272415 h 671969"/>
                  <a:gd name="connsiteX164" fmla="*/ 633775 w 662533"/>
                  <a:gd name="connsiteY164" fmla="*/ 284423 h 671969"/>
                  <a:gd name="connsiteX165" fmla="*/ 630257 w 662533"/>
                  <a:gd name="connsiteY165" fmla="*/ 300907 h 671969"/>
                  <a:gd name="connsiteX166" fmla="*/ 631228 w 662533"/>
                  <a:gd name="connsiteY166" fmla="*/ 314242 h 671969"/>
                  <a:gd name="connsiteX167" fmla="*/ 635375 w 662533"/>
                  <a:gd name="connsiteY167" fmla="*/ 326365 h 671969"/>
                  <a:gd name="connsiteX168" fmla="*/ 640982 w 662533"/>
                  <a:gd name="connsiteY168" fmla="*/ 331921 h 671969"/>
                  <a:gd name="connsiteX169" fmla="*/ 648208 w 662533"/>
                  <a:gd name="connsiteY169" fmla="*/ 330765 h 671969"/>
                  <a:gd name="connsiteX170" fmla="*/ 657904 w 662533"/>
                  <a:gd name="connsiteY170" fmla="*/ 333045 h 671969"/>
                  <a:gd name="connsiteX171" fmla="*/ 655199 w 662533"/>
                  <a:gd name="connsiteY171" fmla="*/ 349656 h 671969"/>
                  <a:gd name="connsiteX172" fmla="*/ 660533 w 662533"/>
                  <a:gd name="connsiteY172" fmla="*/ 358877 h 671969"/>
                  <a:gd name="connsiteX173" fmla="*/ 655796 w 662533"/>
                  <a:gd name="connsiteY173" fmla="*/ 362877 h 671969"/>
                  <a:gd name="connsiteX174" fmla="*/ 648398 w 662533"/>
                  <a:gd name="connsiteY174" fmla="*/ 363220 h 671969"/>
                  <a:gd name="connsiteX175" fmla="*/ 639515 w 662533"/>
                  <a:gd name="connsiteY175" fmla="*/ 369170 h 671969"/>
                  <a:gd name="connsiteX176" fmla="*/ 634397 w 662533"/>
                  <a:gd name="connsiteY176" fmla="*/ 363385 h 671969"/>
                  <a:gd name="connsiteX177" fmla="*/ 628440 w 662533"/>
                  <a:gd name="connsiteY177" fmla="*/ 364064 h 671969"/>
                  <a:gd name="connsiteX178" fmla="*/ 630822 w 662533"/>
                  <a:gd name="connsiteY178" fmla="*/ 382454 h 671969"/>
                  <a:gd name="connsiteX179" fmla="*/ 651161 w 662533"/>
                  <a:gd name="connsiteY179" fmla="*/ 395230 h 671969"/>
                  <a:gd name="connsiteX180" fmla="*/ 651218 w 662533"/>
                  <a:gd name="connsiteY180" fmla="*/ 398589 h 671969"/>
                  <a:gd name="connsiteX181" fmla="*/ 659803 w 662533"/>
                  <a:gd name="connsiteY181" fmla="*/ 403892 h 671969"/>
                  <a:gd name="connsiteX182" fmla="*/ 662534 w 662533"/>
                  <a:gd name="connsiteY182" fmla="*/ 412439 h 671969"/>
                  <a:gd name="connsiteX183" fmla="*/ 634098 w 662533"/>
                  <a:gd name="connsiteY183" fmla="*/ 421214 h 671969"/>
                  <a:gd name="connsiteX184" fmla="*/ 628383 w 662533"/>
                  <a:gd name="connsiteY184" fmla="*/ 416052 h 671969"/>
                  <a:gd name="connsiteX185" fmla="*/ 626358 w 662533"/>
                  <a:gd name="connsiteY185" fmla="*/ 408292 h 671969"/>
                  <a:gd name="connsiteX186" fmla="*/ 622833 w 662533"/>
                  <a:gd name="connsiteY186" fmla="*/ 408406 h 671969"/>
                  <a:gd name="connsiteX187" fmla="*/ 619830 w 662533"/>
                  <a:gd name="connsiteY187" fmla="*/ 398107 h 671969"/>
                  <a:gd name="connsiteX188" fmla="*/ 613111 w 662533"/>
                  <a:gd name="connsiteY188" fmla="*/ 403047 h 671969"/>
                  <a:gd name="connsiteX189" fmla="*/ 588601 w 662533"/>
                  <a:gd name="connsiteY189" fmla="*/ 394608 h 671969"/>
                  <a:gd name="connsiteX190" fmla="*/ 588683 w 662533"/>
                  <a:gd name="connsiteY190" fmla="*/ 391960 h 671969"/>
                  <a:gd name="connsiteX191" fmla="*/ 578771 w 662533"/>
                  <a:gd name="connsiteY191" fmla="*/ 391452 h 671969"/>
                  <a:gd name="connsiteX192" fmla="*/ 571538 w 662533"/>
                  <a:gd name="connsiteY192" fmla="*/ 395656 h 671969"/>
                  <a:gd name="connsiteX193" fmla="*/ 572675 w 662533"/>
                  <a:gd name="connsiteY193" fmla="*/ 399155 h 671969"/>
                  <a:gd name="connsiteX194" fmla="*/ 558241 w 662533"/>
                  <a:gd name="connsiteY194" fmla="*/ 401974 h 671969"/>
                  <a:gd name="connsiteX195" fmla="*/ 556965 w 662533"/>
                  <a:gd name="connsiteY195" fmla="*/ 396837 h 671969"/>
                  <a:gd name="connsiteX196" fmla="*/ 544074 w 662533"/>
                  <a:gd name="connsiteY196" fmla="*/ 392125 h 671969"/>
                  <a:gd name="connsiteX197" fmla="*/ 543833 w 662533"/>
                  <a:gd name="connsiteY197" fmla="*/ 400564 h 671969"/>
                  <a:gd name="connsiteX198" fmla="*/ 534676 w 662533"/>
                  <a:gd name="connsiteY198" fmla="*/ 401212 h 671969"/>
                  <a:gd name="connsiteX199" fmla="*/ 524548 w 662533"/>
                  <a:gd name="connsiteY199" fmla="*/ 397573 h 671969"/>
                  <a:gd name="connsiteX200" fmla="*/ 524116 w 662533"/>
                  <a:gd name="connsiteY200" fmla="*/ 388544 h 671969"/>
                  <a:gd name="connsiteX201" fmla="*/ 519811 w 662533"/>
                  <a:gd name="connsiteY201" fmla="*/ 387839 h 671969"/>
                  <a:gd name="connsiteX202" fmla="*/ 519538 w 662533"/>
                  <a:gd name="connsiteY202" fmla="*/ 376104 h 671969"/>
                  <a:gd name="connsiteX203" fmla="*/ 515042 w 662533"/>
                  <a:gd name="connsiteY203" fmla="*/ 376612 h 671969"/>
                  <a:gd name="connsiteX204" fmla="*/ 513201 w 662533"/>
                  <a:gd name="connsiteY204" fmla="*/ 367843 h 671969"/>
                  <a:gd name="connsiteX205" fmla="*/ 508051 w 662533"/>
                  <a:gd name="connsiteY205" fmla="*/ 366433 h 671969"/>
                  <a:gd name="connsiteX206" fmla="*/ 508191 w 662533"/>
                  <a:gd name="connsiteY206" fmla="*/ 357803 h 671969"/>
                  <a:gd name="connsiteX207" fmla="*/ 500799 w 662533"/>
                  <a:gd name="connsiteY207" fmla="*/ 358083 h 671969"/>
                  <a:gd name="connsiteX208" fmla="*/ 498145 w 662533"/>
                  <a:gd name="connsiteY208" fmla="*/ 366516 h 671969"/>
                  <a:gd name="connsiteX209" fmla="*/ 489636 w 662533"/>
                  <a:gd name="connsiteY209" fmla="*/ 368351 h 671969"/>
                  <a:gd name="connsiteX210" fmla="*/ 487610 w 662533"/>
                  <a:gd name="connsiteY210" fmla="*/ 363671 h 671969"/>
                  <a:gd name="connsiteX211" fmla="*/ 471030 w 662533"/>
                  <a:gd name="connsiteY211" fmla="*/ 359893 h 671969"/>
                  <a:gd name="connsiteX212" fmla="*/ 471272 w 662533"/>
                  <a:gd name="connsiteY212" fmla="*/ 366490 h 671969"/>
                  <a:gd name="connsiteX213" fmla="*/ 453860 w 662533"/>
                  <a:gd name="connsiteY213" fmla="*/ 366293 h 671969"/>
                  <a:gd name="connsiteX214" fmla="*/ 453917 w 662533"/>
                  <a:gd name="connsiteY214" fmla="*/ 372580 h 671969"/>
                  <a:gd name="connsiteX215" fmla="*/ 458654 w 662533"/>
                  <a:gd name="connsiteY215" fmla="*/ 380143 h 671969"/>
                  <a:gd name="connsiteX216" fmla="*/ 454076 w 662533"/>
                  <a:gd name="connsiteY216" fmla="*/ 381209 h 671969"/>
                  <a:gd name="connsiteX217" fmla="*/ 454730 w 662533"/>
                  <a:gd name="connsiteY217" fmla="*/ 392919 h 671969"/>
                  <a:gd name="connsiteX218" fmla="*/ 449123 w 662533"/>
                  <a:gd name="connsiteY218" fmla="*/ 397491 h 671969"/>
                  <a:gd name="connsiteX219" fmla="*/ 442462 w 662533"/>
                  <a:gd name="connsiteY219" fmla="*/ 397853 h 671969"/>
                  <a:gd name="connsiteX220" fmla="*/ 432492 w 662533"/>
                  <a:gd name="connsiteY220" fmla="*/ 407105 h 671969"/>
                  <a:gd name="connsiteX221" fmla="*/ 425698 w 662533"/>
                  <a:gd name="connsiteY221" fmla="*/ 406457 h 671969"/>
                  <a:gd name="connsiteX222" fmla="*/ 425615 w 662533"/>
                  <a:gd name="connsiteY222" fmla="*/ 394214 h 671969"/>
                  <a:gd name="connsiteX223" fmla="*/ 421418 w 662533"/>
                  <a:gd name="connsiteY223" fmla="*/ 397993 h 671969"/>
                  <a:gd name="connsiteX224" fmla="*/ 422605 w 662533"/>
                  <a:gd name="connsiteY224" fmla="*/ 411709 h 671969"/>
                  <a:gd name="connsiteX225" fmla="*/ 408445 w 662533"/>
                  <a:gd name="connsiteY225" fmla="*/ 406121 h 671969"/>
                  <a:gd name="connsiteX226" fmla="*/ 408121 w 662533"/>
                  <a:gd name="connsiteY226" fmla="*/ 402565 h 671969"/>
                  <a:gd name="connsiteX227" fmla="*/ 400126 w 662533"/>
                  <a:gd name="connsiteY227" fmla="*/ 406432 h 671969"/>
                  <a:gd name="connsiteX228" fmla="*/ 400914 w 662533"/>
                  <a:gd name="connsiteY228" fmla="*/ 411143 h 671969"/>
                  <a:gd name="connsiteX229" fmla="*/ 396011 w 662533"/>
                  <a:gd name="connsiteY229" fmla="*/ 417322 h 671969"/>
                  <a:gd name="connsiteX230" fmla="*/ 398475 w 662533"/>
                  <a:gd name="connsiteY230" fmla="*/ 424205 h 671969"/>
                  <a:gd name="connsiteX231" fmla="*/ 393979 w 662533"/>
                  <a:gd name="connsiteY231" fmla="*/ 431768 h 671969"/>
                  <a:gd name="connsiteX232" fmla="*/ 394875 w 662533"/>
                  <a:gd name="connsiteY232" fmla="*/ 439896 h 671969"/>
                  <a:gd name="connsiteX233" fmla="*/ 402323 w 662533"/>
                  <a:gd name="connsiteY233" fmla="*/ 439693 h 671969"/>
                  <a:gd name="connsiteX234" fmla="*/ 403758 w 662533"/>
                  <a:gd name="connsiteY234" fmla="*/ 447173 h 671969"/>
                  <a:gd name="connsiteX235" fmla="*/ 394875 w 662533"/>
                  <a:gd name="connsiteY235" fmla="*/ 448951 h 671969"/>
                  <a:gd name="connsiteX236" fmla="*/ 393573 w 662533"/>
                  <a:gd name="connsiteY236" fmla="*/ 458324 h 671969"/>
                  <a:gd name="connsiteX237" fmla="*/ 383445 w 662533"/>
                  <a:gd name="connsiteY237" fmla="*/ 460013 h 671969"/>
                  <a:gd name="connsiteX238" fmla="*/ 382175 w 662533"/>
                  <a:gd name="connsiteY238" fmla="*/ 468649 h 671969"/>
                  <a:gd name="connsiteX239" fmla="*/ 378892 w 662533"/>
                  <a:gd name="connsiteY239" fmla="*/ 469074 h 671969"/>
                  <a:gd name="connsiteX240" fmla="*/ 379413 w 662533"/>
                  <a:gd name="connsiteY240" fmla="*/ 484968 h 671969"/>
                  <a:gd name="connsiteX241" fmla="*/ 355225 w 662533"/>
                  <a:gd name="connsiteY241" fmla="*/ 486321 h 671969"/>
                  <a:gd name="connsiteX242" fmla="*/ 354844 w 662533"/>
                  <a:gd name="connsiteY242" fmla="*/ 480790 h 671969"/>
                  <a:gd name="connsiteX243" fmla="*/ 333991 w 662533"/>
                  <a:gd name="connsiteY243" fmla="*/ 481438 h 671969"/>
                  <a:gd name="connsiteX244" fmla="*/ 330848 w 662533"/>
                  <a:gd name="connsiteY244" fmla="*/ 478841 h 671969"/>
                  <a:gd name="connsiteX245" fmla="*/ 336264 w 662533"/>
                  <a:gd name="connsiteY245" fmla="*/ 494112 h 671969"/>
                  <a:gd name="connsiteX246" fmla="*/ 340004 w 662533"/>
                  <a:gd name="connsiteY246" fmla="*/ 498519 h 671969"/>
                  <a:gd name="connsiteX247" fmla="*/ 340220 w 662533"/>
                  <a:gd name="connsiteY247" fmla="*/ 511848 h 671969"/>
                  <a:gd name="connsiteX248" fmla="*/ 328085 w 662533"/>
                  <a:gd name="connsiteY248" fmla="*/ 513798 h 671969"/>
                  <a:gd name="connsiteX249" fmla="*/ 322618 w 662533"/>
                  <a:gd name="connsiteY249" fmla="*/ 518509 h 671969"/>
                  <a:gd name="connsiteX250" fmla="*/ 322561 w 662533"/>
                  <a:gd name="connsiteY250" fmla="*/ 525399 h 671969"/>
                  <a:gd name="connsiteX251" fmla="*/ 308693 w 662533"/>
                  <a:gd name="connsiteY251" fmla="*/ 523646 h 671969"/>
                  <a:gd name="connsiteX252" fmla="*/ 308534 w 662533"/>
                  <a:gd name="connsiteY252" fmla="*/ 527406 h 671969"/>
                  <a:gd name="connsiteX253" fmla="*/ 292036 w 662533"/>
                  <a:gd name="connsiteY253" fmla="*/ 525964 h 671969"/>
                  <a:gd name="connsiteX254" fmla="*/ 287541 w 662533"/>
                  <a:gd name="connsiteY254" fmla="*/ 527348 h 671969"/>
                  <a:gd name="connsiteX255" fmla="*/ 290601 w 662533"/>
                  <a:gd name="connsiteY255" fmla="*/ 532797 h 671969"/>
                  <a:gd name="connsiteX256" fmla="*/ 291255 w 662533"/>
                  <a:gd name="connsiteY256" fmla="*/ 545027 h 671969"/>
                  <a:gd name="connsiteX257" fmla="*/ 294316 w 662533"/>
                  <a:gd name="connsiteY257" fmla="*/ 545173 h 671969"/>
                  <a:gd name="connsiteX258" fmla="*/ 295726 w 662533"/>
                  <a:gd name="connsiteY258" fmla="*/ 556076 h 671969"/>
                  <a:gd name="connsiteX259" fmla="*/ 281718 w 662533"/>
                  <a:gd name="connsiteY259" fmla="*/ 560280 h 671969"/>
                  <a:gd name="connsiteX260" fmla="*/ 280016 w 662533"/>
                  <a:gd name="connsiteY260" fmla="*/ 554939 h 671969"/>
                  <a:gd name="connsiteX261" fmla="*/ 270859 w 662533"/>
                  <a:gd name="connsiteY261" fmla="*/ 556330 h 671969"/>
                  <a:gd name="connsiteX262" fmla="*/ 268910 w 662533"/>
                  <a:gd name="connsiteY262" fmla="*/ 544913 h 671969"/>
                  <a:gd name="connsiteX263" fmla="*/ 270104 w 662533"/>
                  <a:gd name="connsiteY263" fmla="*/ 533870 h 671969"/>
                  <a:gd name="connsiteX264" fmla="*/ 266770 w 662533"/>
                  <a:gd name="connsiteY264" fmla="*/ 529780 h 671969"/>
                  <a:gd name="connsiteX265" fmla="*/ 253524 w 662533"/>
                  <a:gd name="connsiteY265" fmla="*/ 530511 h 671969"/>
                  <a:gd name="connsiteX266" fmla="*/ 242392 w 662533"/>
                  <a:gd name="connsiteY266" fmla="*/ 526701 h 671969"/>
                  <a:gd name="connsiteX267" fmla="*/ 242614 w 662533"/>
                  <a:gd name="connsiteY267" fmla="*/ 548278 h 671969"/>
                  <a:gd name="connsiteX268" fmla="*/ 248355 w 662533"/>
                  <a:gd name="connsiteY268" fmla="*/ 552202 h 671969"/>
                  <a:gd name="connsiteX269" fmla="*/ 250057 w 662533"/>
                  <a:gd name="connsiteY269" fmla="*/ 559289 h 671969"/>
                  <a:gd name="connsiteX270" fmla="*/ 263220 w 662533"/>
                  <a:gd name="connsiteY270" fmla="*/ 562089 h 671969"/>
                  <a:gd name="connsiteX271" fmla="*/ 268611 w 662533"/>
                  <a:gd name="connsiteY271" fmla="*/ 578980 h 671969"/>
                  <a:gd name="connsiteX272" fmla="*/ 262922 w 662533"/>
                  <a:gd name="connsiteY272" fmla="*/ 579037 h 671969"/>
                  <a:gd name="connsiteX273" fmla="*/ 259461 w 662533"/>
                  <a:gd name="connsiteY273" fmla="*/ 593452 h 671969"/>
                  <a:gd name="connsiteX274" fmla="*/ 253962 w 662533"/>
                  <a:gd name="connsiteY274" fmla="*/ 598843 h 671969"/>
                  <a:gd name="connsiteX275" fmla="*/ 254991 w 662533"/>
                  <a:gd name="connsiteY275" fmla="*/ 604076 h 671969"/>
                  <a:gd name="connsiteX276" fmla="*/ 269450 w 662533"/>
                  <a:gd name="connsiteY276" fmla="*/ 598761 h 671969"/>
                  <a:gd name="connsiteX277" fmla="*/ 274352 w 662533"/>
                  <a:gd name="connsiteY277" fmla="*/ 594214 h 671969"/>
                  <a:gd name="connsiteX278" fmla="*/ 277768 w 662533"/>
                  <a:gd name="connsiteY278" fmla="*/ 605371 h 671969"/>
                  <a:gd name="connsiteX279" fmla="*/ 271780 w 662533"/>
                  <a:gd name="connsiteY279" fmla="*/ 605485 h 671969"/>
                  <a:gd name="connsiteX280" fmla="*/ 275653 w 662533"/>
                  <a:gd name="connsiteY280" fmla="*/ 614191 h 671969"/>
                  <a:gd name="connsiteX281" fmla="*/ 282531 w 662533"/>
                  <a:gd name="connsiteY281" fmla="*/ 610800 h 671969"/>
                  <a:gd name="connsiteX282" fmla="*/ 285915 w 662533"/>
                  <a:gd name="connsiteY282" fmla="*/ 602634 h 671969"/>
                  <a:gd name="connsiteX283" fmla="*/ 296126 w 662533"/>
                  <a:gd name="connsiteY283" fmla="*/ 603879 h 671969"/>
                  <a:gd name="connsiteX284" fmla="*/ 296018 w 662533"/>
                  <a:gd name="connsiteY284" fmla="*/ 609613 h 671969"/>
                  <a:gd name="connsiteX285" fmla="*/ 302114 w 662533"/>
                  <a:gd name="connsiteY285" fmla="*/ 614077 h 671969"/>
                  <a:gd name="connsiteX286" fmla="*/ 301949 w 662533"/>
                  <a:gd name="connsiteY286" fmla="*/ 633349 h 671969"/>
                  <a:gd name="connsiteX287" fmla="*/ 308883 w 662533"/>
                  <a:gd name="connsiteY287" fmla="*/ 646494 h 671969"/>
                  <a:gd name="connsiteX288" fmla="*/ 309778 w 662533"/>
                  <a:gd name="connsiteY288" fmla="*/ 653764 h 671969"/>
                  <a:gd name="connsiteX289" fmla="*/ 304578 w 662533"/>
                  <a:gd name="connsiteY289" fmla="*/ 654895 h 671969"/>
                  <a:gd name="connsiteX290" fmla="*/ 304171 w 662533"/>
                  <a:gd name="connsiteY290" fmla="*/ 662019 h 671969"/>
                  <a:gd name="connsiteX291" fmla="*/ 287191 w 662533"/>
                  <a:gd name="connsiteY291" fmla="*/ 666458 h 671969"/>
                  <a:gd name="connsiteX292" fmla="*/ 283508 w 662533"/>
                  <a:gd name="connsiteY292" fmla="*/ 671970 h 671969"/>
                  <a:gd name="connsiteX293" fmla="*/ 272161 w 662533"/>
                  <a:gd name="connsiteY293" fmla="*/ 664845 h 671969"/>
                  <a:gd name="connsiteX294" fmla="*/ 250546 w 662533"/>
                  <a:gd name="connsiteY294" fmla="*/ 659022 h 671969"/>
                  <a:gd name="connsiteX295" fmla="*/ 238684 w 662533"/>
                  <a:gd name="connsiteY295" fmla="*/ 659390 h 671969"/>
                  <a:gd name="connsiteX296" fmla="*/ 228473 w 662533"/>
                  <a:gd name="connsiteY296" fmla="*/ 654469 h 671969"/>
                  <a:gd name="connsiteX297" fmla="*/ 224142 w 662533"/>
                  <a:gd name="connsiteY297" fmla="*/ 658203 h 671969"/>
                  <a:gd name="connsiteX298" fmla="*/ 204724 w 662533"/>
                  <a:gd name="connsiteY298" fmla="*/ 655911 h 671969"/>
                  <a:gd name="connsiteX299" fmla="*/ 197250 w 662533"/>
                  <a:gd name="connsiteY299" fmla="*/ 656647 h 671969"/>
                  <a:gd name="connsiteX300" fmla="*/ 189992 w 662533"/>
                  <a:gd name="connsiteY300" fmla="*/ 651046 h 671969"/>
                  <a:gd name="connsiteX301" fmla="*/ 175660 w 662533"/>
                  <a:gd name="connsiteY301" fmla="*/ 649916 h 671969"/>
                  <a:gd name="connsiteX302" fmla="*/ 174415 w 662533"/>
                  <a:gd name="connsiteY302" fmla="*/ 654437 h 671969"/>
                  <a:gd name="connsiteX303" fmla="*/ 154134 w 662533"/>
                  <a:gd name="connsiteY303" fmla="*/ 647344 h 671969"/>
                  <a:gd name="connsiteX304" fmla="*/ 142621 w 662533"/>
                  <a:gd name="connsiteY304" fmla="*/ 637083 h 671969"/>
                  <a:gd name="connsiteX305" fmla="*/ 141942 w 662533"/>
                  <a:gd name="connsiteY305" fmla="*/ 631571 h 671969"/>
                  <a:gd name="connsiteX306" fmla="*/ 135414 w 662533"/>
                  <a:gd name="connsiteY306" fmla="*/ 627444 h 671969"/>
                  <a:gd name="connsiteX307" fmla="*/ 135280 w 662533"/>
                  <a:gd name="connsiteY307" fmla="*/ 618998 h 671969"/>
                  <a:gd name="connsiteX308" fmla="*/ 128594 w 662533"/>
                  <a:gd name="connsiteY308" fmla="*/ 614388 h 671969"/>
                  <a:gd name="connsiteX309" fmla="*/ 125908 w 662533"/>
                  <a:gd name="connsiteY309" fmla="*/ 606698 h 671969"/>
                  <a:gd name="connsiteX310" fmla="*/ 118459 w 662533"/>
                  <a:gd name="connsiteY310" fmla="*/ 598989 h 671969"/>
                  <a:gd name="connsiteX311" fmla="*/ 116294 w 662533"/>
                  <a:gd name="connsiteY311" fmla="*/ 591814 h 671969"/>
                  <a:gd name="connsiteX312" fmla="*/ 87693 w 662533"/>
                  <a:gd name="connsiteY312" fmla="*/ 583590 h 671969"/>
                  <a:gd name="connsiteX313" fmla="*/ 82601 w 662533"/>
                  <a:gd name="connsiteY313" fmla="*/ 588137 h 671969"/>
                  <a:gd name="connsiteX314" fmla="*/ 77889 w 662533"/>
                  <a:gd name="connsiteY314" fmla="*/ 581412 h 671969"/>
                  <a:gd name="connsiteX315" fmla="*/ 69710 w 662533"/>
                  <a:gd name="connsiteY315" fmla="*/ 580904 h 671969"/>
                  <a:gd name="connsiteX316" fmla="*/ 54978 w 662533"/>
                  <a:gd name="connsiteY316" fmla="*/ 572230 h 671969"/>
                  <a:gd name="connsiteX317" fmla="*/ 53842 w 662533"/>
                  <a:gd name="connsiteY317" fmla="*/ 563645 h 671969"/>
                  <a:gd name="connsiteX318" fmla="*/ 49695 w 662533"/>
                  <a:gd name="connsiteY318" fmla="*/ 555765 h 671969"/>
                  <a:gd name="connsiteX319" fmla="*/ 39300 w 662533"/>
                  <a:gd name="connsiteY319" fmla="*/ 547402 h 671969"/>
                  <a:gd name="connsiteX320" fmla="*/ 40437 w 662533"/>
                  <a:gd name="connsiteY320" fmla="*/ 538423 h 671969"/>
                  <a:gd name="connsiteX321" fmla="*/ 36316 w 662533"/>
                  <a:gd name="connsiteY321" fmla="*/ 531273 h 671969"/>
                  <a:gd name="connsiteX322" fmla="*/ 40138 w 662533"/>
                  <a:gd name="connsiteY322" fmla="*/ 529437 h 671969"/>
                  <a:gd name="connsiteX323" fmla="*/ 42437 w 662533"/>
                  <a:gd name="connsiteY323" fmla="*/ 520852 h 671969"/>
                  <a:gd name="connsiteX324" fmla="*/ 39002 w 662533"/>
                  <a:gd name="connsiteY324" fmla="*/ 521081 h 671969"/>
                  <a:gd name="connsiteX325" fmla="*/ 40189 w 662533"/>
                  <a:gd name="connsiteY325" fmla="*/ 504419 h 671969"/>
                  <a:gd name="connsiteX326" fmla="*/ 34988 w 662533"/>
                  <a:gd name="connsiteY326" fmla="*/ 481667 h 671969"/>
                  <a:gd name="connsiteX327" fmla="*/ 39757 w 662533"/>
                  <a:gd name="connsiteY327" fmla="*/ 474408 h 671969"/>
                  <a:gd name="connsiteX328" fmla="*/ 35642 w 662533"/>
                  <a:gd name="connsiteY328" fmla="*/ 472351 h 671969"/>
                  <a:gd name="connsiteX329" fmla="*/ 32582 w 662533"/>
                  <a:gd name="connsiteY329" fmla="*/ 462445 h 671969"/>
                  <a:gd name="connsiteX330" fmla="*/ 24860 w 662533"/>
                  <a:gd name="connsiteY330" fmla="*/ 462724 h 671969"/>
                  <a:gd name="connsiteX331" fmla="*/ 27165 w 662533"/>
                  <a:gd name="connsiteY331" fmla="*/ 455022 h 671969"/>
                  <a:gd name="connsiteX332" fmla="*/ 17983 w 662533"/>
                  <a:gd name="connsiteY332" fmla="*/ 460070 h 671969"/>
                  <a:gd name="connsiteX333" fmla="*/ 13379 w 662533"/>
                  <a:gd name="connsiteY333" fmla="*/ 455441 h 671969"/>
                  <a:gd name="connsiteX334" fmla="*/ 7366 w 662533"/>
                  <a:gd name="connsiteY334" fmla="*/ 436848 h 67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Lst>
                <a:rect l="l" t="t" r="r" b="b"/>
                <a:pathLst>
                  <a:path w="662533" h="671969">
                    <a:moveTo>
                      <a:pt x="7366" y="436848"/>
                    </a:moveTo>
                    <a:lnTo>
                      <a:pt x="12433" y="427926"/>
                    </a:lnTo>
                    <a:lnTo>
                      <a:pt x="13729" y="414274"/>
                    </a:lnTo>
                    <a:lnTo>
                      <a:pt x="9207" y="410915"/>
                    </a:lnTo>
                    <a:lnTo>
                      <a:pt x="9912" y="405244"/>
                    </a:lnTo>
                    <a:lnTo>
                      <a:pt x="3359" y="386455"/>
                    </a:lnTo>
                    <a:lnTo>
                      <a:pt x="5201" y="367760"/>
                    </a:lnTo>
                    <a:lnTo>
                      <a:pt x="4388" y="352082"/>
                    </a:lnTo>
                    <a:lnTo>
                      <a:pt x="0" y="326111"/>
                    </a:lnTo>
                    <a:lnTo>
                      <a:pt x="1949" y="311391"/>
                    </a:lnTo>
                    <a:lnTo>
                      <a:pt x="9938" y="288677"/>
                    </a:lnTo>
                    <a:lnTo>
                      <a:pt x="7582" y="283915"/>
                    </a:lnTo>
                    <a:lnTo>
                      <a:pt x="13164" y="273374"/>
                    </a:lnTo>
                    <a:lnTo>
                      <a:pt x="7448" y="264979"/>
                    </a:lnTo>
                    <a:lnTo>
                      <a:pt x="20015" y="240970"/>
                    </a:lnTo>
                    <a:lnTo>
                      <a:pt x="24428" y="221170"/>
                    </a:lnTo>
                    <a:lnTo>
                      <a:pt x="21317" y="217367"/>
                    </a:lnTo>
                    <a:lnTo>
                      <a:pt x="27381" y="205562"/>
                    </a:lnTo>
                    <a:lnTo>
                      <a:pt x="38271" y="195961"/>
                    </a:lnTo>
                    <a:lnTo>
                      <a:pt x="39218" y="186188"/>
                    </a:lnTo>
                    <a:lnTo>
                      <a:pt x="42710" y="179375"/>
                    </a:lnTo>
                    <a:lnTo>
                      <a:pt x="42139" y="171405"/>
                    </a:lnTo>
                    <a:lnTo>
                      <a:pt x="36862" y="155835"/>
                    </a:lnTo>
                    <a:lnTo>
                      <a:pt x="47149" y="143002"/>
                    </a:lnTo>
                    <a:lnTo>
                      <a:pt x="47911" y="126448"/>
                    </a:lnTo>
                    <a:lnTo>
                      <a:pt x="50432" y="118567"/>
                    </a:lnTo>
                    <a:lnTo>
                      <a:pt x="47911" y="103880"/>
                    </a:lnTo>
                    <a:lnTo>
                      <a:pt x="49587" y="90456"/>
                    </a:lnTo>
                    <a:lnTo>
                      <a:pt x="46774" y="85280"/>
                    </a:lnTo>
                    <a:lnTo>
                      <a:pt x="46666" y="67075"/>
                    </a:lnTo>
                    <a:lnTo>
                      <a:pt x="56737" y="59201"/>
                    </a:lnTo>
                    <a:lnTo>
                      <a:pt x="60477" y="67558"/>
                    </a:lnTo>
                    <a:lnTo>
                      <a:pt x="76079" y="60382"/>
                    </a:lnTo>
                    <a:lnTo>
                      <a:pt x="92920" y="56642"/>
                    </a:lnTo>
                    <a:lnTo>
                      <a:pt x="95440" y="62179"/>
                    </a:lnTo>
                    <a:lnTo>
                      <a:pt x="104381" y="62744"/>
                    </a:lnTo>
                    <a:lnTo>
                      <a:pt x="97987" y="66713"/>
                    </a:lnTo>
                    <a:lnTo>
                      <a:pt x="103245" y="70707"/>
                    </a:lnTo>
                    <a:lnTo>
                      <a:pt x="111449" y="98361"/>
                    </a:lnTo>
                    <a:lnTo>
                      <a:pt x="118599" y="106750"/>
                    </a:lnTo>
                    <a:lnTo>
                      <a:pt x="123285" y="103346"/>
                    </a:lnTo>
                    <a:lnTo>
                      <a:pt x="132734" y="83674"/>
                    </a:lnTo>
                    <a:lnTo>
                      <a:pt x="137662" y="83363"/>
                    </a:lnTo>
                    <a:lnTo>
                      <a:pt x="139071" y="57880"/>
                    </a:lnTo>
                    <a:lnTo>
                      <a:pt x="144189" y="57880"/>
                    </a:lnTo>
                    <a:lnTo>
                      <a:pt x="146006" y="52648"/>
                    </a:lnTo>
                    <a:lnTo>
                      <a:pt x="161417" y="51384"/>
                    </a:lnTo>
                    <a:lnTo>
                      <a:pt x="163531" y="41986"/>
                    </a:lnTo>
                    <a:lnTo>
                      <a:pt x="181591" y="45307"/>
                    </a:lnTo>
                    <a:lnTo>
                      <a:pt x="183058" y="54280"/>
                    </a:lnTo>
                    <a:lnTo>
                      <a:pt x="196272" y="55404"/>
                    </a:lnTo>
                    <a:lnTo>
                      <a:pt x="197764" y="64040"/>
                    </a:lnTo>
                    <a:lnTo>
                      <a:pt x="194596" y="65189"/>
                    </a:lnTo>
                    <a:lnTo>
                      <a:pt x="196977" y="81058"/>
                    </a:lnTo>
                    <a:lnTo>
                      <a:pt x="211087" y="79877"/>
                    </a:lnTo>
                    <a:lnTo>
                      <a:pt x="212033" y="90678"/>
                    </a:lnTo>
                    <a:lnTo>
                      <a:pt x="220320" y="91611"/>
                    </a:lnTo>
                    <a:lnTo>
                      <a:pt x="226847" y="88824"/>
                    </a:lnTo>
                    <a:lnTo>
                      <a:pt x="228473" y="115049"/>
                    </a:lnTo>
                    <a:lnTo>
                      <a:pt x="237522" y="114040"/>
                    </a:lnTo>
                    <a:lnTo>
                      <a:pt x="236245" y="87782"/>
                    </a:lnTo>
                    <a:lnTo>
                      <a:pt x="233807" y="77991"/>
                    </a:lnTo>
                    <a:lnTo>
                      <a:pt x="265176" y="76784"/>
                    </a:lnTo>
                    <a:lnTo>
                      <a:pt x="266198" y="65221"/>
                    </a:lnTo>
                    <a:lnTo>
                      <a:pt x="276873" y="65278"/>
                    </a:lnTo>
                    <a:lnTo>
                      <a:pt x="277038" y="48908"/>
                    </a:lnTo>
                    <a:lnTo>
                      <a:pt x="272269" y="45841"/>
                    </a:lnTo>
                    <a:lnTo>
                      <a:pt x="268040" y="37065"/>
                    </a:lnTo>
                    <a:lnTo>
                      <a:pt x="261976" y="37598"/>
                    </a:lnTo>
                    <a:lnTo>
                      <a:pt x="258724" y="33464"/>
                    </a:lnTo>
                    <a:lnTo>
                      <a:pt x="251930" y="35515"/>
                    </a:lnTo>
                    <a:lnTo>
                      <a:pt x="252120" y="25648"/>
                    </a:lnTo>
                    <a:lnTo>
                      <a:pt x="264547" y="28543"/>
                    </a:lnTo>
                    <a:lnTo>
                      <a:pt x="262846" y="15519"/>
                    </a:lnTo>
                    <a:lnTo>
                      <a:pt x="257645" y="13164"/>
                    </a:lnTo>
                    <a:lnTo>
                      <a:pt x="259404" y="4274"/>
                    </a:lnTo>
                    <a:lnTo>
                      <a:pt x="264954" y="9138"/>
                    </a:lnTo>
                    <a:lnTo>
                      <a:pt x="271621" y="0"/>
                    </a:lnTo>
                    <a:lnTo>
                      <a:pt x="277901" y="3092"/>
                    </a:lnTo>
                    <a:lnTo>
                      <a:pt x="286868" y="2165"/>
                    </a:lnTo>
                    <a:lnTo>
                      <a:pt x="286461" y="7734"/>
                    </a:lnTo>
                    <a:lnTo>
                      <a:pt x="298431" y="8998"/>
                    </a:lnTo>
                    <a:lnTo>
                      <a:pt x="295827" y="18897"/>
                    </a:lnTo>
                    <a:lnTo>
                      <a:pt x="307257" y="15354"/>
                    </a:lnTo>
                    <a:lnTo>
                      <a:pt x="320262" y="27559"/>
                    </a:lnTo>
                    <a:lnTo>
                      <a:pt x="327628" y="30035"/>
                    </a:lnTo>
                    <a:lnTo>
                      <a:pt x="335128" y="38221"/>
                    </a:lnTo>
                    <a:lnTo>
                      <a:pt x="349371" y="33128"/>
                    </a:lnTo>
                    <a:lnTo>
                      <a:pt x="349860" y="25927"/>
                    </a:lnTo>
                    <a:lnTo>
                      <a:pt x="362458" y="22638"/>
                    </a:lnTo>
                    <a:lnTo>
                      <a:pt x="366141" y="27984"/>
                    </a:lnTo>
                    <a:lnTo>
                      <a:pt x="375996" y="24244"/>
                    </a:lnTo>
                    <a:lnTo>
                      <a:pt x="372097" y="22269"/>
                    </a:lnTo>
                    <a:lnTo>
                      <a:pt x="381603" y="18053"/>
                    </a:lnTo>
                    <a:lnTo>
                      <a:pt x="382200" y="7372"/>
                    </a:lnTo>
                    <a:lnTo>
                      <a:pt x="389401" y="3575"/>
                    </a:lnTo>
                    <a:lnTo>
                      <a:pt x="401320" y="3715"/>
                    </a:lnTo>
                    <a:lnTo>
                      <a:pt x="401968" y="8636"/>
                    </a:lnTo>
                    <a:lnTo>
                      <a:pt x="413722" y="12230"/>
                    </a:lnTo>
                    <a:lnTo>
                      <a:pt x="419735" y="17856"/>
                    </a:lnTo>
                    <a:lnTo>
                      <a:pt x="411690" y="21145"/>
                    </a:lnTo>
                    <a:lnTo>
                      <a:pt x="418167" y="28969"/>
                    </a:lnTo>
                    <a:lnTo>
                      <a:pt x="428866" y="49047"/>
                    </a:lnTo>
                    <a:lnTo>
                      <a:pt x="439884" y="66230"/>
                    </a:lnTo>
                    <a:lnTo>
                      <a:pt x="449313" y="60382"/>
                    </a:lnTo>
                    <a:lnTo>
                      <a:pt x="452749" y="65475"/>
                    </a:lnTo>
                    <a:lnTo>
                      <a:pt x="465182" y="57880"/>
                    </a:lnTo>
                    <a:lnTo>
                      <a:pt x="490696" y="95352"/>
                    </a:lnTo>
                    <a:lnTo>
                      <a:pt x="468135" y="103537"/>
                    </a:lnTo>
                    <a:lnTo>
                      <a:pt x="448202" y="104978"/>
                    </a:lnTo>
                    <a:lnTo>
                      <a:pt x="430784" y="114573"/>
                    </a:lnTo>
                    <a:lnTo>
                      <a:pt x="421202" y="123298"/>
                    </a:lnTo>
                    <a:lnTo>
                      <a:pt x="415620" y="134664"/>
                    </a:lnTo>
                    <a:lnTo>
                      <a:pt x="404165" y="152990"/>
                    </a:lnTo>
                    <a:lnTo>
                      <a:pt x="415404" y="157556"/>
                    </a:lnTo>
                    <a:lnTo>
                      <a:pt x="417678" y="162027"/>
                    </a:lnTo>
                    <a:lnTo>
                      <a:pt x="410445" y="159353"/>
                    </a:lnTo>
                    <a:lnTo>
                      <a:pt x="409715" y="175939"/>
                    </a:lnTo>
                    <a:lnTo>
                      <a:pt x="417462" y="179343"/>
                    </a:lnTo>
                    <a:lnTo>
                      <a:pt x="416350" y="190608"/>
                    </a:lnTo>
                    <a:lnTo>
                      <a:pt x="413290" y="196552"/>
                    </a:lnTo>
                    <a:lnTo>
                      <a:pt x="406489" y="193567"/>
                    </a:lnTo>
                    <a:lnTo>
                      <a:pt x="403866" y="199142"/>
                    </a:lnTo>
                    <a:lnTo>
                      <a:pt x="410635" y="201365"/>
                    </a:lnTo>
                    <a:lnTo>
                      <a:pt x="408038" y="204857"/>
                    </a:lnTo>
                    <a:lnTo>
                      <a:pt x="414674" y="207251"/>
                    </a:lnTo>
                    <a:lnTo>
                      <a:pt x="426695" y="201790"/>
                    </a:lnTo>
                    <a:lnTo>
                      <a:pt x="463366" y="202717"/>
                    </a:lnTo>
                    <a:lnTo>
                      <a:pt x="463613" y="212014"/>
                    </a:lnTo>
                    <a:lnTo>
                      <a:pt x="471926" y="210096"/>
                    </a:lnTo>
                    <a:lnTo>
                      <a:pt x="473634" y="206153"/>
                    </a:lnTo>
                    <a:lnTo>
                      <a:pt x="485223" y="204718"/>
                    </a:lnTo>
                    <a:lnTo>
                      <a:pt x="485280" y="207874"/>
                    </a:lnTo>
                    <a:lnTo>
                      <a:pt x="495865" y="207112"/>
                    </a:lnTo>
                    <a:lnTo>
                      <a:pt x="503180" y="202298"/>
                    </a:lnTo>
                    <a:lnTo>
                      <a:pt x="503885" y="195428"/>
                    </a:lnTo>
                    <a:lnTo>
                      <a:pt x="509816" y="194329"/>
                    </a:lnTo>
                    <a:lnTo>
                      <a:pt x="519024" y="183598"/>
                    </a:lnTo>
                    <a:lnTo>
                      <a:pt x="526307" y="183178"/>
                    </a:lnTo>
                    <a:lnTo>
                      <a:pt x="526009" y="179286"/>
                    </a:lnTo>
                    <a:lnTo>
                      <a:pt x="534410" y="179851"/>
                    </a:lnTo>
                    <a:lnTo>
                      <a:pt x="538385" y="188106"/>
                    </a:lnTo>
                    <a:lnTo>
                      <a:pt x="546703" y="186442"/>
                    </a:lnTo>
                    <a:lnTo>
                      <a:pt x="547840" y="198126"/>
                    </a:lnTo>
                    <a:lnTo>
                      <a:pt x="555720" y="211112"/>
                    </a:lnTo>
                    <a:lnTo>
                      <a:pt x="566611" y="212884"/>
                    </a:lnTo>
                    <a:lnTo>
                      <a:pt x="566744" y="221170"/>
                    </a:lnTo>
                    <a:lnTo>
                      <a:pt x="560026" y="221590"/>
                    </a:lnTo>
                    <a:lnTo>
                      <a:pt x="557886" y="227000"/>
                    </a:lnTo>
                    <a:lnTo>
                      <a:pt x="558971" y="236772"/>
                    </a:lnTo>
                    <a:lnTo>
                      <a:pt x="564686" y="237337"/>
                    </a:lnTo>
                    <a:lnTo>
                      <a:pt x="564439" y="248717"/>
                    </a:lnTo>
                    <a:lnTo>
                      <a:pt x="573221" y="251676"/>
                    </a:lnTo>
                    <a:lnTo>
                      <a:pt x="573322" y="247504"/>
                    </a:lnTo>
                    <a:lnTo>
                      <a:pt x="584187" y="250044"/>
                    </a:lnTo>
                    <a:lnTo>
                      <a:pt x="588086" y="256019"/>
                    </a:lnTo>
                    <a:lnTo>
                      <a:pt x="583482" y="262833"/>
                    </a:lnTo>
                    <a:lnTo>
                      <a:pt x="586784" y="271628"/>
                    </a:lnTo>
                    <a:lnTo>
                      <a:pt x="595370" y="268808"/>
                    </a:lnTo>
                    <a:lnTo>
                      <a:pt x="602602" y="271120"/>
                    </a:lnTo>
                    <a:lnTo>
                      <a:pt x="608775" y="267684"/>
                    </a:lnTo>
                    <a:lnTo>
                      <a:pt x="618039" y="267849"/>
                    </a:lnTo>
                    <a:lnTo>
                      <a:pt x="619125" y="271037"/>
                    </a:lnTo>
                    <a:lnTo>
                      <a:pt x="632365" y="272415"/>
                    </a:lnTo>
                    <a:lnTo>
                      <a:pt x="633775" y="284423"/>
                    </a:lnTo>
                    <a:lnTo>
                      <a:pt x="630257" y="300907"/>
                    </a:lnTo>
                    <a:lnTo>
                      <a:pt x="631228" y="314242"/>
                    </a:lnTo>
                    <a:lnTo>
                      <a:pt x="635375" y="326365"/>
                    </a:lnTo>
                    <a:lnTo>
                      <a:pt x="640982" y="331921"/>
                    </a:lnTo>
                    <a:lnTo>
                      <a:pt x="648208" y="330765"/>
                    </a:lnTo>
                    <a:lnTo>
                      <a:pt x="657904" y="333045"/>
                    </a:lnTo>
                    <a:lnTo>
                      <a:pt x="655199" y="349656"/>
                    </a:lnTo>
                    <a:lnTo>
                      <a:pt x="660533" y="358877"/>
                    </a:lnTo>
                    <a:lnTo>
                      <a:pt x="655796" y="362877"/>
                    </a:lnTo>
                    <a:lnTo>
                      <a:pt x="648398" y="363220"/>
                    </a:lnTo>
                    <a:lnTo>
                      <a:pt x="639515" y="369170"/>
                    </a:lnTo>
                    <a:lnTo>
                      <a:pt x="634397" y="363385"/>
                    </a:lnTo>
                    <a:lnTo>
                      <a:pt x="628440" y="364064"/>
                    </a:lnTo>
                    <a:lnTo>
                      <a:pt x="630822" y="382454"/>
                    </a:lnTo>
                    <a:lnTo>
                      <a:pt x="651161" y="395230"/>
                    </a:lnTo>
                    <a:lnTo>
                      <a:pt x="651218" y="398589"/>
                    </a:lnTo>
                    <a:lnTo>
                      <a:pt x="659803" y="403892"/>
                    </a:lnTo>
                    <a:lnTo>
                      <a:pt x="662534" y="412439"/>
                    </a:lnTo>
                    <a:lnTo>
                      <a:pt x="634098" y="421214"/>
                    </a:lnTo>
                    <a:lnTo>
                      <a:pt x="628383" y="416052"/>
                    </a:lnTo>
                    <a:lnTo>
                      <a:pt x="626358" y="408292"/>
                    </a:lnTo>
                    <a:lnTo>
                      <a:pt x="622833" y="408406"/>
                    </a:lnTo>
                    <a:lnTo>
                      <a:pt x="619830" y="398107"/>
                    </a:lnTo>
                    <a:lnTo>
                      <a:pt x="613111" y="403047"/>
                    </a:lnTo>
                    <a:lnTo>
                      <a:pt x="588601" y="394608"/>
                    </a:lnTo>
                    <a:lnTo>
                      <a:pt x="588683" y="391960"/>
                    </a:lnTo>
                    <a:lnTo>
                      <a:pt x="578771" y="391452"/>
                    </a:lnTo>
                    <a:lnTo>
                      <a:pt x="571538" y="395656"/>
                    </a:lnTo>
                    <a:lnTo>
                      <a:pt x="572675" y="399155"/>
                    </a:lnTo>
                    <a:lnTo>
                      <a:pt x="558241" y="401974"/>
                    </a:lnTo>
                    <a:lnTo>
                      <a:pt x="556965" y="396837"/>
                    </a:lnTo>
                    <a:lnTo>
                      <a:pt x="544074" y="392125"/>
                    </a:lnTo>
                    <a:lnTo>
                      <a:pt x="543833" y="400564"/>
                    </a:lnTo>
                    <a:lnTo>
                      <a:pt x="534676" y="401212"/>
                    </a:lnTo>
                    <a:lnTo>
                      <a:pt x="524548" y="397573"/>
                    </a:lnTo>
                    <a:lnTo>
                      <a:pt x="524116" y="388544"/>
                    </a:lnTo>
                    <a:lnTo>
                      <a:pt x="519811" y="387839"/>
                    </a:lnTo>
                    <a:lnTo>
                      <a:pt x="519538" y="376104"/>
                    </a:lnTo>
                    <a:lnTo>
                      <a:pt x="515042" y="376612"/>
                    </a:lnTo>
                    <a:lnTo>
                      <a:pt x="513201" y="367843"/>
                    </a:lnTo>
                    <a:lnTo>
                      <a:pt x="508051" y="366433"/>
                    </a:lnTo>
                    <a:lnTo>
                      <a:pt x="508191" y="357803"/>
                    </a:lnTo>
                    <a:lnTo>
                      <a:pt x="500799" y="358083"/>
                    </a:lnTo>
                    <a:lnTo>
                      <a:pt x="498145" y="366516"/>
                    </a:lnTo>
                    <a:lnTo>
                      <a:pt x="489636" y="368351"/>
                    </a:lnTo>
                    <a:lnTo>
                      <a:pt x="487610" y="363671"/>
                    </a:lnTo>
                    <a:lnTo>
                      <a:pt x="471030" y="359893"/>
                    </a:lnTo>
                    <a:lnTo>
                      <a:pt x="471272" y="366490"/>
                    </a:lnTo>
                    <a:lnTo>
                      <a:pt x="453860" y="366293"/>
                    </a:lnTo>
                    <a:lnTo>
                      <a:pt x="453917" y="372580"/>
                    </a:lnTo>
                    <a:lnTo>
                      <a:pt x="458654" y="380143"/>
                    </a:lnTo>
                    <a:lnTo>
                      <a:pt x="454076" y="381209"/>
                    </a:lnTo>
                    <a:lnTo>
                      <a:pt x="454730" y="392919"/>
                    </a:lnTo>
                    <a:lnTo>
                      <a:pt x="449123" y="397491"/>
                    </a:lnTo>
                    <a:lnTo>
                      <a:pt x="442462" y="397853"/>
                    </a:lnTo>
                    <a:lnTo>
                      <a:pt x="432492" y="407105"/>
                    </a:lnTo>
                    <a:lnTo>
                      <a:pt x="425698" y="406457"/>
                    </a:lnTo>
                    <a:lnTo>
                      <a:pt x="425615" y="394214"/>
                    </a:lnTo>
                    <a:lnTo>
                      <a:pt x="421418" y="397993"/>
                    </a:lnTo>
                    <a:lnTo>
                      <a:pt x="422605" y="411709"/>
                    </a:lnTo>
                    <a:lnTo>
                      <a:pt x="408445" y="406121"/>
                    </a:lnTo>
                    <a:lnTo>
                      <a:pt x="408121" y="402565"/>
                    </a:lnTo>
                    <a:lnTo>
                      <a:pt x="400126" y="406432"/>
                    </a:lnTo>
                    <a:lnTo>
                      <a:pt x="400914" y="411143"/>
                    </a:lnTo>
                    <a:lnTo>
                      <a:pt x="396011" y="417322"/>
                    </a:lnTo>
                    <a:lnTo>
                      <a:pt x="398475" y="424205"/>
                    </a:lnTo>
                    <a:lnTo>
                      <a:pt x="393979" y="431768"/>
                    </a:lnTo>
                    <a:lnTo>
                      <a:pt x="394875" y="439896"/>
                    </a:lnTo>
                    <a:lnTo>
                      <a:pt x="402323" y="439693"/>
                    </a:lnTo>
                    <a:lnTo>
                      <a:pt x="403758" y="447173"/>
                    </a:lnTo>
                    <a:lnTo>
                      <a:pt x="394875" y="448951"/>
                    </a:lnTo>
                    <a:lnTo>
                      <a:pt x="393573" y="458324"/>
                    </a:lnTo>
                    <a:lnTo>
                      <a:pt x="383445" y="460013"/>
                    </a:lnTo>
                    <a:lnTo>
                      <a:pt x="382175" y="468649"/>
                    </a:lnTo>
                    <a:lnTo>
                      <a:pt x="378892" y="469074"/>
                    </a:lnTo>
                    <a:lnTo>
                      <a:pt x="379413" y="484968"/>
                    </a:lnTo>
                    <a:lnTo>
                      <a:pt x="355225" y="486321"/>
                    </a:lnTo>
                    <a:lnTo>
                      <a:pt x="354844" y="480790"/>
                    </a:lnTo>
                    <a:lnTo>
                      <a:pt x="333991" y="481438"/>
                    </a:lnTo>
                    <a:lnTo>
                      <a:pt x="330848" y="478841"/>
                    </a:lnTo>
                    <a:lnTo>
                      <a:pt x="336264" y="494112"/>
                    </a:lnTo>
                    <a:lnTo>
                      <a:pt x="340004" y="498519"/>
                    </a:lnTo>
                    <a:lnTo>
                      <a:pt x="340220" y="511848"/>
                    </a:lnTo>
                    <a:lnTo>
                      <a:pt x="328085" y="513798"/>
                    </a:lnTo>
                    <a:lnTo>
                      <a:pt x="322618" y="518509"/>
                    </a:lnTo>
                    <a:lnTo>
                      <a:pt x="322561" y="525399"/>
                    </a:lnTo>
                    <a:lnTo>
                      <a:pt x="308693" y="523646"/>
                    </a:lnTo>
                    <a:lnTo>
                      <a:pt x="308534" y="527406"/>
                    </a:lnTo>
                    <a:lnTo>
                      <a:pt x="292036" y="525964"/>
                    </a:lnTo>
                    <a:lnTo>
                      <a:pt x="287541" y="527348"/>
                    </a:lnTo>
                    <a:lnTo>
                      <a:pt x="290601" y="532797"/>
                    </a:lnTo>
                    <a:lnTo>
                      <a:pt x="291255" y="545027"/>
                    </a:lnTo>
                    <a:lnTo>
                      <a:pt x="294316" y="545173"/>
                    </a:lnTo>
                    <a:lnTo>
                      <a:pt x="295726" y="556076"/>
                    </a:lnTo>
                    <a:lnTo>
                      <a:pt x="281718" y="560280"/>
                    </a:lnTo>
                    <a:lnTo>
                      <a:pt x="280016" y="554939"/>
                    </a:lnTo>
                    <a:lnTo>
                      <a:pt x="270859" y="556330"/>
                    </a:lnTo>
                    <a:lnTo>
                      <a:pt x="268910" y="544913"/>
                    </a:lnTo>
                    <a:lnTo>
                      <a:pt x="270104" y="533870"/>
                    </a:lnTo>
                    <a:lnTo>
                      <a:pt x="266770" y="529780"/>
                    </a:lnTo>
                    <a:lnTo>
                      <a:pt x="253524" y="530511"/>
                    </a:lnTo>
                    <a:lnTo>
                      <a:pt x="242392" y="526701"/>
                    </a:lnTo>
                    <a:lnTo>
                      <a:pt x="242614" y="548278"/>
                    </a:lnTo>
                    <a:lnTo>
                      <a:pt x="248355" y="552202"/>
                    </a:lnTo>
                    <a:lnTo>
                      <a:pt x="250057" y="559289"/>
                    </a:lnTo>
                    <a:lnTo>
                      <a:pt x="263220" y="562089"/>
                    </a:lnTo>
                    <a:lnTo>
                      <a:pt x="268611" y="578980"/>
                    </a:lnTo>
                    <a:lnTo>
                      <a:pt x="262922" y="579037"/>
                    </a:lnTo>
                    <a:lnTo>
                      <a:pt x="259461" y="593452"/>
                    </a:lnTo>
                    <a:lnTo>
                      <a:pt x="253962" y="598843"/>
                    </a:lnTo>
                    <a:lnTo>
                      <a:pt x="254991" y="604076"/>
                    </a:lnTo>
                    <a:lnTo>
                      <a:pt x="269450" y="598761"/>
                    </a:lnTo>
                    <a:lnTo>
                      <a:pt x="274352" y="594214"/>
                    </a:lnTo>
                    <a:lnTo>
                      <a:pt x="277768" y="605371"/>
                    </a:lnTo>
                    <a:lnTo>
                      <a:pt x="271780" y="605485"/>
                    </a:lnTo>
                    <a:lnTo>
                      <a:pt x="275653" y="614191"/>
                    </a:lnTo>
                    <a:lnTo>
                      <a:pt x="282531" y="610800"/>
                    </a:lnTo>
                    <a:lnTo>
                      <a:pt x="285915" y="602634"/>
                    </a:lnTo>
                    <a:lnTo>
                      <a:pt x="296126" y="603879"/>
                    </a:lnTo>
                    <a:lnTo>
                      <a:pt x="296018" y="609613"/>
                    </a:lnTo>
                    <a:lnTo>
                      <a:pt x="302114" y="614077"/>
                    </a:lnTo>
                    <a:lnTo>
                      <a:pt x="301949" y="633349"/>
                    </a:lnTo>
                    <a:lnTo>
                      <a:pt x="308883" y="646494"/>
                    </a:lnTo>
                    <a:lnTo>
                      <a:pt x="309778" y="653764"/>
                    </a:lnTo>
                    <a:lnTo>
                      <a:pt x="304578" y="654895"/>
                    </a:lnTo>
                    <a:lnTo>
                      <a:pt x="304171" y="662019"/>
                    </a:lnTo>
                    <a:lnTo>
                      <a:pt x="287191" y="666458"/>
                    </a:lnTo>
                    <a:lnTo>
                      <a:pt x="283508" y="671970"/>
                    </a:lnTo>
                    <a:lnTo>
                      <a:pt x="272161" y="664845"/>
                    </a:lnTo>
                    <a:lnTo>
                      <a:pt x="250546" y="659022"/>
                    </a:lnTo>
                    <a:lnTo>
                      <a:pt x="238684" y="659390"/>
                    </a:lnTo>
                    <a:lnTo>
                      <a:pt x="228473" y="654469"/>
                    </a:lnTo>
                    <a:lnTo>
                      <a:pt x="224142" y="658203"/>
                    </a:lnTo>
                    <a:lnTo>
                      <a:pt x="204724" y="655911"/>
                    </a:lnTo>
                    <a:lnTo>
                      <a:pt x="197250" y="656647"/>
                    </a:lnTo>
                    <a:lnTo>
                      <a:pt x="189992" y="651046"/>
                    </a:lnTo>
                    <a:lnTo>
                      <a:pt x="175660" y="649916"/>
                    </a:lnTo>
                    <a:lnTo>
                      <a:pt x="174415" y="654437"/>
                    </a:lnTo>
                    <a:lnTo>
                      <a:pt x="154134" y="647344"/>
                    </a:lnTo>
                    <a:lnTo>
                      <a:pt x="142621" y="637083"/>
                    </a:lnTo>
                    <a:lnTo>
                      <a:pt x="141942" y="631571"/>
                    </a:lnTo>
                    <a:lnTo>
                      <a:pt x="135414" y="627444"/>
                    </a:lnTo>
                    <a:lnTo>
                      <a:pt x="135280" y="618998"/>
                    </a:lnTo>
                    <a:lnTo>
                      <a:pt x="128594" y="614388"/>
                    </a:lnTo>
                    <a:lnTo>
                      <a:pt x="125908" y="606698"/>
                    </a:lnTo>
                    <a:lnTo>
                      <a:pt x="118459" y="598989"/>
                    </a:lnTo>
                    <a:lnTo>
                      <a:pt x="116294" y="591814"/>
                    </a:lnTo>
                    <a:lnTo>
                      <a:pt x="87693" y="583590"/>
                    </a:lnTo>
                    <a:lnTo>
                      <a:pt x="82601" y="588137"/>
                    </a:lnTo>
                    <a:lnTo>
                      <a:pt x="77889" y="581412"/>
                    </a:lnTo>
                    <a:lnTo>
                      <a:pt x="69710" y="580904"/>
                    </a:lnTo>
                    <a:lnTo>
                      <a:pt x="54978" y="572230"/>
                    </a:lnTo>
                    <a:lnTo>
                      <a:pt x="53842" y="563645"/>
                    </a:lnTo>
                    <a:lnTo>
                      <a:pt x="49695" y="555765"/>
                    </a:lnTo>
                    <a:lnTo>
                      <a:pt x="39300" y="547402"/>
                    </a:lnTo>
                    <a:lnTo>
                      <a:pt x="40437" y="538423"/>
                    </a:lnTo>
                    <a:lnTo>
                      <a:pt x="36316" y="531273"/>
                    </a:lnTo>
                    <a:lnTo>
                      <a:pt x="40138" y="529437"/>
                    </a:lnTo>
                    <a:lnTo>
                      <a:pt x="42437" y="520852"/>
                    </a:lnTo>
                    <a:lnTo>
                      <a:pt x="39002" y="521081"/>
                    </a:lnTo>
                    <a:lnTo>
                      <a:pt x="40189" y="504419"/>
                    </a:lnTo>
                    <a:lnTo>
                      <a:pt x="34988" y="481667"/>
                    </a:lnTo>
                    <a:lnTo>
                      <a:pt x="39757" y="474408"/>
                    </a:lnTo>
                    <a:lnTo>
                      <a:pt x="35642" y="472351"/>
                    </a:lnTo>
                    <a:lnTo>
                      <a:pt x="32582" y="462445"/>
                    </a:lnTo>
                    <a:lnTo>
                      <a:pt x="24860" y="462724"/>
                    </a:lnTo>
                    <a:lnTo>
                      <a:pt x="27165" y="455022"/>
                    </a:lnTo>
                    <a:lnTo>
                      <a:pt x="17983" y="460070"/>
                    </a:lnTo>
                    <a:lnTo>
                      <a:pt x="13379" y="455441"/>
                    </a:lnTo>
                    <a:lnTo>
                      <a:pt x="7366" y="436848"/>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22" name="任意多边形: 形状 121"/>
              <p:cNvSpPr/>
              <p:nvPr/>
            </p:nvSpPr>
            <p:spPr>
              <a:xfrm>
                <a:off x="6454590" y="654170"/>
                <a:ext cx="1401844" cy="2570683"/>
              </a:xfrm>
              <a:custGeom>
                <a:avLst/>
                <a:gdLst>
                  <a:gd name="connsiteX0" fmla="*/ 5010 w 778287"/>
                  <a:gd name="connsiteY0" fmla="*/ 1155433 h 1427213"/>
                  <a:gd name="connsiteX1" fmla="*/ 0 w 778287"/>
                  <a:gd name="connsiteY1" fmla="*/ 1147909 h 1427213"/>
                  <a:gd name="connsiteX2" fmla="*/ 4845 w 778287"/>
                  <a:gd name="connsiteY2" fmla="*/ 1136669 h 1427213"/>
                  <a:gd name="connsiteX3" fmla="*/ 2407 w 778287"/>
                  <a:gd name="connsiteY3" fmla="*/ 1132910 h 1427213"/>
                  <a:gd name="connsiteX4" fmla="*/ 7258 w 778287"/>
                  <a:gd name="connsiteY4" fmla="*/ 1126465 h 1427213"/>
                  <a:gd name="connsiteX5" fmla="*/ 3251 w 778287"/>
                  <a:gd name="connsiteY5" fmla="*/ 1117854 h 1427213"/>
                  <a:gd name="connsiteX6" fmla="*/ 4439 w 778287"/>
                  <a:gd name="connsiteY6" fmla="*/ 1109936 h 1427213"/>
                  <a:gd name="connsiteX7" fmla="*/ 7690 w 778287"/>
                  <a:gd name="connsiteY7" fmla="*/ 1112361 h 1427213"/>
                  <a:gd name="connsiteX8" fmla="*/ 13786 w 778287"/>
                  <a:gd name="connsiteY8" fmla="*/ 1105306 h 1427213"/>
                  <a:gd name="connsiteX9" fmla="*/ 10941 w 778287"/>
                  <a:gd name="connsiteY9" fmla="*/ 1090454 h 1427213"/>
                  <a:gd name="connsiteX10" fmla="*/ 6039 w 778287"/>
                  <a:gd name="connsiteY10" fmla="*/ 1079138 h 1427213"/>
                  <a:gd name="connsiteX11" fmla="*/ 4902 w 778287"/>
                  <a:gd name="connsiteY11" fmla="*/ 1070420 h 1427213"/>
                  <a:gd name="connsiteX12" fmla="*/ 10833 w 778287"/>
                  <a:gd name="connsiteY12" fmla="*/ 1054760 h 1427213"/>
                  <a:gd name="connsiteX13" fmla="*/ 10128 w 778287"/>
                  <a:gd name="connsiteY13" fmla="*/ 1049826 h 1427213"/>
                  <a:gd name="connsiteX14" fmla="*/ 19361 w 778287"/>
                  <a:gd name="connsiteY14" fmla="*/ 1040162 h 1427213"/>
                  <a:gd name="connsiteX15" fmla="*/ 27000 w 778287"/>
                  <a:gd name="connsiteY15" fmla="*/ 1026928 h 1427213"/>
                  <a:gd name="connsiteX16" fmla="*/ 20257 w 778287"/>
                  <a:gd name="connsiteY16" fmla="*/ 1023449 h 1427213"/>
                  <a:gd name="connsiteX17" fmla="*/ 11373 w 778287"/>
                  <a:gd name="connsiteY17" fmla="*/ 1010945 h 1427213"/>
                  <a:gd name="connsiteX18" fmla="*/ 7366 w 778287"/>
                  <a:gd name="connsiteY18" fmla="*/ 993731 h 1427213"/>
                  <a:gd name="connsiteX19" fmla="*/ 14459 w 778287"/>
                  <a:gd name="connsiteY19" fmla="*/ 991229 h 1427213"/>
                  <a:gd name="connsiteX20" fmla="*/ 23019 w 778287"/>
                  <a:gd name="connsiteY20" fmla="*/ 992867 h 1427213"/>
                  <a:gd name="connsiteX21" fmla="*/ 31363 w 778287"/>
                  <a:gd name="connsiteY21" fmla="*/ 982707 h 1427213"/>
                  <a:gd name="connsiteX22" fmla="*/ 35236 w 778287"/>
                  <a:gd name="connsiteY22" fmla="*/ 982536 h 1427213"/>
                  <a:gd name="connsiteX23" fmla="*/ 48209 w 778287"/>
                  <a:gd name="connsiteY23" fmla="*/ 968115 h 1427213"/>
                  <a:gd name="connsiteX24" fmla="*/ 57715 w 778287"/>
                  <a:gd name="connsiteY24" fmla="*/ 967086 h 1427213"/>
                  <a:gd name="connsiteX25" fmla="*/ 65596 w 778287"/>
                  <a:gd name="connsiteY25" fmla="*/ 970731 h 1427213"/>
                  <a:gd name="connsiteX26" fmla="*/ 72936 w 778287"/>
                  <a:gd name="connsiteY26" fmla="*/ 967588 h 1427213"/>
                  <a:gd name="connsiteX27" fmla="*/ 81115 w 778287"/>
                  <a:gd name="connsiteY27" fmla="*/ 969982 h 1427213"/>
                  <a:gd name="connsiteX28" fmla="*/ 91999 w 778287"/>
                  <a:gd name="connsiteY28" fmla="*/ 965029 h 1427213"/>
                  <a:gd name="connsiteX29" fmla="*/ 103486 w 778287"/>
                  <a:gd name="connsiteY29" fmla="*/ 969010 h 1427213"/>
                  <a:gd name="connsiteX30" fmla="*/ 108306 w 778287"/>
                  <a:gd name="connsiteY30" fmla="*/ 967835 h 1427213"/>
                  <a:gd name="connsiteX31" fmla="*/ 118542 w 778287"/>
                  <a:gd name="connsiteY31" fmla="*/ 973849 h 1427213"/>
                  <a:gd name="connsiteX32" fmla="*/ 119926 w 778287"/>
                  <a:gd name="connsiteY32" fmla="*/ 983012 h 1427213"/>
                  <a:gd name="connsiteX33" fmla="*/ 117621 w 778287"/>
                  <a:gd name="connsiteY33" fmla="*/ 993007 h 1427213"/>
                  <a:gd name="connsiteX34" fmla="*/ 131242 w 778287"/>
                  <a:gd name="connsiteY34" fmla="*/ 999382 h 1427213"/>
                  <a:gd name="connsiteX35" fmla="*/ 129623 w 778287"/>
                  <a:gd name="connsiteY35" fmla="*/ 1010164 h 1427213"/>
                  <a:gd name="connsiteX36" fmla="*/ 139478 w 778287"/>
                  <a:gd name="connsiteY36" fmla="*/ 1015759 h 1427213"/>
                  <a:gd name="connsiteX37" fmla="*/ 156051 w 778287"/>
                  <a:gd name="connsiteY37" fmla="*/ 999465 h 1427213"/>
                  <a:gd name="connsiteX38" fmla="*/ 165341 w 778287"/>
                  <a:gd name="connsiteY38" fmla="*/ 1000277 h 1427213"/>
                  <a:gd name="connsiteX39" fmla="*/ 169215 w 778287"/>
                  <a:gd name="connsiteY39" fmla="*/ 997712 h 1427213"/>
                  <a:gd name="connsiteX40" fmla="*/ 174797 w 778287"/>
                  <a:gd name="connsiteY40" fmla="*/ 1002392 h 1427213"/>
                  <a:gd name="connsiteX41" fmla="*/ 190557 w 778287"/>
                  <a:gd name="connsiteY41" fmla="*/ 1006043 h 1427213"/>
                  <a:gd name="connsiteX42" fmla="*/ 203581 w 778287"/>
                  <a:gd name="connsiteY42" fmla="*/ 999801 h 1427213"/>
                  <a:gd name="connsiteX43" fmla="*/ 220078 w 778287"/>
                  <a:gd name="connsiteY43" fmla="*/ 1001338 h 1427213"/>
                  <a:gd name="connsiteX44" fmla="*/ 222625 w 778287"/>
                  <a:gd name="connsiteY44" fmla="*/ 988333 h 1427213"/>
                  <a:gd name="connsiteX45" fmla="*/ 232562 w 778287"/>
                  <a:gd name="connsiteY45" fmla="*/ 990810 h 1427213"/>
                  <a:gd name="connsiteX46" fmla="*/ 235972 w 778287"/>
                  <a:gd name="connsiteY46" fmla="*/ 994397 h 1427213"/>
                  <a:gd name="connsiteX47" fmla="*/ 255829 w 778287"/>
                  <a:gd name="connsiteY47" fmla="*/ 994289 h 1427213"/>
                  <a:gd name="connsiteX48" fmla="*/ 260756 w 778287"/>
                  <a:gd name="connsiteY48" fmla="*/ 999915 h 1427213"/>
                  <a:gd name="connsiteX49" fmla="*/ 266986 w 778287"/>
                  <a:gd name="connsiteY49" fmla="*/ 1001141 h 1427213"/>
                  <a:gd name="connsiteX50" fmla="*/ 287922 w 778287"/>
                  <a:gd name="connsiteY50" fmla="*/ 997439 h 1427213"/>
                  <a:gd name="connsiteX51" fmla="*/ 292094 w 778287"/>
                  <a:gd name="connsiteY51" fmla="*/ 990949 h 1427213"/>
                  <a:gd name="connsiteX52" fmla="*/ 301866 w 778287"/>
                  <a:gd name="connsiteY52" fmla="*/ 982536 h 1427213"/>
                  <a:gd name="connsiteX53" fmla="*/ 301949 w 778287"/>
                  <a:gd name="connsiteY53" fmla="*/ 974242 h 1427213"/>
                  <a:gd name="connsiteX54" fmla="*/ 292608 w 778287"/>
                  <a:gd name="connsiteY54" fmla="*/ 966419 h 1427213"/>
                  <a:gd name="connsiteX55" fmla="*/ 285426 w 778287"/>
                  <a:gd name="connsiteY55" fmla="*/ 954195 h 1427213"/>
                  <a:gd name="connsiteX56" fmla="*/ 277736 w 778287"/>
                  <a:gd name="connsiteY56" fmla="*/ 949547 h 1427213"/>
                  <a:gd name="connsiteX57" fmla="*/ 274244 w 778287"/>
                  <a:gd name="connsiteY57" fmla="*/ 937133 h 1427213"/>
                  <a:gd name="connsiteX58" fmla="*/ 266878 w 778287"/>
                  <a:gd name="connsiteY58" fmla="*/ 937133 h 1427213"/>
                  <a:gd name="connsiteX59" fmla="*/ 262357 w 778287"/>
                  <a:gd name="connsiteY59" fmla="*/ 941000 h 1427213"/>
                  <a:gd name="connsiteX60" fmla="*/ 246456 w 778287"/>
                  <a:gd name="connsiteY60" fmla="*/ 943870 h 1427213"/>
                  <a:gd name="connsiteX61" fmla="*/ 238735 w 778287"/>
                  <a:gd name="connsiteY61" fmla="*/ 935634 h 1427213"/>
                  <a:gd name="connsiteX62" fmla="*/ 232943 w 778287"/>
                  <a:gd name="connsiteY62" fmla="*/ 935907 h 1427213"/>
                  <a:gd name="connsiteX63" fmla="*/ 226574 w 778287"/>
                  <a:gd name="connsiteY63" fmla="*/ 926306 h 1427213"/>
                  <a:gd name="connsiteX64" fmla="*/ 234569 w 778287"/>
                  <a:gd name="connsiteY64" fmla="*/ 916457 h 1427213"/>
                  <a:gd name="connsiteX65" fmla="*/ 239090 w 778287"/>
                  <a:gd name="connsiteY65" fmla="*/ 907218 h 1427213"/>
                  <a:gd name="connsiteX66" fmla="*/ 250787 w 778287"/>
                  <a:gd name="connsiteY66" fmla="*/ 896893 h 1427213"/>
                  <a:gd name="connsiteX67" fmla="*/ 257181 w 778287"/>
                  <a:gd name="connsiteY67" fmla="*/ 877087 h 1427213"/>
                  <a:gd name="connsiteX68" fmla="*/ 272320 w 778287"/>
                  <a:gd name="connsiteY68" fmla="*/ 873220 h 1427213"/>
                  <a:gd name="connsiteX69" fmla="*/ 277139 w 778287"/>
                  <a:gd name="connsiteY69" fmla="*/ 863181 h 1427213"/>
                  <a:gd name="connsiteX70" fmla="*/ 283807 w 778287"/>
                  <a:gd name="connsiteY70" fmla="*/ 860311 h 1427213"/>
                  <a:gd name="connsiteX71" fmla="*/ 289547 w 778287"/>
                  <a:gd name="connsiteY71" fmla="*/ 842734 h 1427213"/>
                  <a:gd name="connsiteX72" fmla="*/ 294177 w 778287"/>
                  <a:gd name="connsiteY72" fmla="*/ 842683 h 1427213"/>
                  <a:gd name="connsiteX73" fmla="*/ 300190 w 778287"/>
                  <a:gd name="connsiteY73" fmla="*/ 830669 h 1427213"/>
                  <a:gd name="connsiteX74" fmla="*/ 309696 w 778287"/>
                  <a:gd name="connsiteY74" fmla="*/ 825049 h 1427213"/>
                  <a:gd name="connsiteX75" fmla="*/ 318040 w 778287"/>
                  <a:gd name="connsiteY75" fmla="*/ 810705 h 1427213"/>
                  <a:gd name="connsiteX76" fmla="*/ 317195 w 778287"/>
                  <a:gd name="connsiteY76" fmla="*/ 802811 h 1427213"/>
                  <a:gd name="connsiteX77" fmla="*/ 323698 w 778287"/>
                  <a:gd name="connsiteY77" fmla="*/ 796665 h 1427213"/>
                  <a:gd name="connsiteX78" fmla="*/ 319773 w 778287"/>
                  <a:gd name="connsiteY78" fmla="*/ 784549 h 1427213"/>
                  <a:gd name="connsiteX79" fmla="*/ 323291 w 778287"/>
                  <a:gd name="connsiteY79" fmla="*/ 768591 h 1427213"/>
                  <a:gd name="connsiteX80" fmla="*/ 327571 w 778287"/>
                  <a:gd name="connsiteY80" fmla="*/ 761727 h 1427213"/>
                  <a:gd name="connsiteX81" fmla="*/ 328035 w 778287"/>
                  <a:gd name="connsiteY81" fmla="*/ 751472 h 1427213"/>
                  <a:gd name="connsiteX82" fmla="*/ 335426 w 778287"/>
                  <a:gd name="connsiteY82" fmla="*/ 748944 h 1427213"/>
                  <a:gd name="connsiteX83" fmla="*/ 344062 w 778287"/>
                  <a:gd name="connsiteY83" fmla="*/ 752170 h 1427213"/>
                  <a:gd name="connsiteX84" fmla="*/ 356445 w 778287"/>
                  <a:gd name="connsiteY84" fmla="*/ 746385 h 1427213"/>
                  <a:gd name="connsiteX85" fmla="*/ 366490 w 778287"/>
                  <a:gd name="connsiteY85" fmla="*/ 751694 h 1427213"/>
                  <a:gd name="connsiteX86" fmla="*/ 373101 w 778287"/>
                  <a:gd name="connsiteY86" fmla="*/ 741001 h 1427213"/>
                  <a:gd name="connsiteX87" fmla="*/ 372853 w 778287"/>
                  <a:gd name="connsiteY87" fmla="*/ 733050 h 1427213"/>
                  <a:gd name="connsiteX88" fmla="*/ 359880 w 778287"/>
                  <a:gd name="connsiteY88" fmla="*/ 731965 h 1427213"/>
                  <a:gd name="connsiteX89" fmla="*/ 346932 w 778287"/>
                  <a:gd name="connsiteY89" fmla="*/ 721659 h 1427213"/>
                  <a:gd name="connsiteX90" fmla="*/ 343389 w 778287"/>
                  <a:gd name="connsiteY90" fmla="*/ 721747 h 1427213"/>
                  <a:gd name="connsiteX91" fmla="*/ 342329 w 778287"/>
                  <a:gd name="connsiteY91" fmla="*/ 713492 h 1427213"/>
                  <a:gd name="connsiteX92" fmla="*/ 335452 w 778287"/>
                  <a:gd name="connsiteY92" fmla="*/ 709162 h 1427213"/>
                  <a:gd name="connsiteX93" fmla="*/ 334258 w 778287"/>
                  <a:gd name="connsiteY93" fmla="*/ 702856 h 1427213"/>
                  <a:gd name="connsiteX94" fmla="*/ 329006 w 778287"/>
                  <a:gd name="connsiteY94" fmla="*/ 697827 h 1427213"/>
                  <a:gd name="connsiteX95" fmla="*/ 315360 w 778287"/>
                  <a:gd name="connsiteY95" fmla="*/ 701440 h 1427213"/>
                  <a:gd name="connsiteX96" fmla="*/ 312160 w 778287"/>
                  <a:gd name="connsiteY96" fmla="*/ 694855 h 1427213"/>
                  <a:gd name="connsiteX97" fmla="*/ 300946 w 778287"/>
                  <a:gd name="connsiteY97" fmla="*/ 690499 h 1427213"/>
                  <a:gd name="connsiteX98" fmla="*/ 303168 w 778287"/>
                  <a:gd name="connsiteY98" fmla="*/ 684994 h 1427213"/>
                  <a:gd name="connsiteX99" fmla="*/ 299511 w 778287"/>
                  <a:gd name="connsiteY99" fmla="*/ 682193 h 1427213"/>
                  <a:gd name="connsiteX100" fmla="*/ 294608 w 778287"/>
                  <a:gd name="connsiteY100" fmla="*/ 670776 h 1427213"/>
                  <a:gd name="connsiteX101" fmla="*/ 284836 w 778287"/>
                  <a:gd name="connsiteY101" fmla="*/ 669531 h 1427213"/>
                  <a:gd name="connsiteX102" fmla="*/ 279171 w 778287"/>
                  <a:gd name="connsiteY102" fmla="*/ 672776 h 1427213"/>
                  <a:gd name="connsiteX103" fmla="*/ 267849 w 778287"/>
                  <a:gd name="connsiteY103" fmla="*/ 667944 h 1427213"/>
                  <a:gd name="connsiteX104" fmla="*/ 260483 w 778287"/>
                  <a:gd name="connsiteY104" fmla="*/ 667334 h 1427213"/>
                  <a:gd name="connsiteX105" fmla="*/ 255613 w 778287"/>
                  <a:gd name="connsiteY105" fmla="*/ 658590 h 1427213"/>
                  <a:gd name="connsiteX106" fmla="*/ 262655 w 778287"/>
                  <a:gd name="connsiteY106" fmla="*/ 636905 h 1427213"/>
                  <a:gd name="connsiteX107" fmla="*/ 272809 w 778287"/>
                  <a:gd name="connsiteY107" fmla="*/ 628411 h 1427213"/>
                  <a:gd name="connsiteX108" fmla="*/ 280607 w 778287"/>
                  <a:gd name="connsiteY108" fmla="*/ 627579 h 1427213"/>
                  <a:gd name="connsiteX109" fmla="*/ 278524 w 778287"/>
                  <a:gd name="connsiteY109" fmla="*/ 619084 h 1427213"/>
                  <a:gd name="connsiteX110" fmla="*/ 279635 w 778287"/>
                  <a:gd name="connsiteY110" fmla="*/ 611287 h 1427213"/>
                  <a:gd name="connsiteX111" fmla="*/ 284994 w 778287"/>
                  <a:gd name="connsiteY111" fmla="*/ 604236 h 1427213"/>
                  <a:gd name="connsiteX112" fmla="*/ 281178 w 778287"/>
                  <a:gd name="connsiteY112" fmla="*/ 595578 h 1427213"/>
                  <a:gd name="connsiteX113" fmla="*/ 282480 w 778287"/>
                  <a:gd name="connsiteY113" fmla="*/ 588253 h 1427213"/>
                  <a:gd name="connsiteX114" fmla="*/ 286023 w 778287"/>
                  <a:gd name="connsiteY114" fmla="*/ 588419 h 1427213"/>
                  <a:gd name="connsiteX115" fmla="*/ 291065 w 778287"/>
                  <a:gd name="connsiteY115" fmla="*/ 577348 h 1427213"/>
                  <a:gd name="connsiteX116" fmla="*/ 289439 w 778287"/>
                  <a:gd name="connsiteY116" fmla="*/ 561755 h 1427213"/>
                  <a:gd name="connsiteX117" fmla="*/ 294881 w 778287"/>
                  <a:gd name="connsiteY117" fmla="*/ 551437 h 1427213"/>
                  <a:gd name="connsiteX118" fmla="*/ 285509 w 778287"/>
                  <a:gd name="connsiteY118" fmla="*/ 548024 h 1427213"/>
                  <a:gd name="connsiteX119" fmla="*/ 279502 w 778287"/>
                  <a:gd name="connsiteY119" fmla="*/ 542587 h 1427213"/>
                  <a:gd name="connsiteX120" fmla="*/ 280905 w 778287"/>
                  <a:gd name="connsiteY120" fmla="*/ 525226 h 1427213"/>
                  <a:gd name="connsiteX121" fmla="*/ 277470 w 778287"/>
                  <a:gd name="connsiteY121" fmla="*/ 518015 h 1427213"/>
                  <a:gd name="connsiteX122" fmla="*/ 271291 w 778287"/>
                  <a:gd name="connsiteY122" fmla="*/ 519873 h 1427213"/>
                  <a:gd name="connsiteX123" fmla="*/ 266008 w 778287"/>
                  <a:gd name="connsiteY123" fmla="*/ 513716 h 1427213"/>
                  <a:gd name="connsiteX124" fmla="*/ 257969 w 778287"/>
                  <a:gd name="connsiteY124" fmla="*/ 510472 h 1427213"/>
                  <a:gd name="connsiteX125" fmla="*/ 251631 w 778287"/>
                  <a:gd name="connsiteY125" fmla="*/ 499408 h 1427213"/>
                  <a:gd name="connsiteX126" fmla="*/ 240252 w 778287"/>
                  <a:gd name="connsiteY126" fmla="*/ 500018 h 1427213"/>
                  <a:gd name="connsiteX127" fmla="*/ 232397 w 778287"/>
                  <a:gd name="connsiteY127" fmla="*/ 497413 h 1427213"/>
                  <a:gd name="connsiteX128" fmla="*/ 232912 w 778287"/>
                  <a:gd name="connsiteY128" fmla="*/ 494334 h 1427213"/>
                  <a:gd name="connsiteX129" fmla="*/ 226200 w 778287"/>
                  <a:gd name="connsiteY129" fmla="*/ 480666 h 1427213"/>
                  <a:gd name="connsiteX130" fmla="*/ 227171 w 778287"/>
                  <a:gd name="connsiteY130" fmla="*/ 470132 h 1427213"/>
                  <a:gd name="connsiteX131" fmla="*/ 221755 w 778287"/>
                  <a:gd name="connsiteY131" fmla="*/ 453280 h 1427213"/>
                  <a:gd name="connsiteX132" fmla="*/ 215176 w 778287"/>
                  <a:gd name="connsiteY132" fmla="*/ 453695 h 1427213"/>
                  <a:gd name="connsiteX133" fmla="*/ 213658 w 778287"/>
                  <a:gd name="connsiteY133" fmla="*/ 447017 h 1427213"/>
                  <a:gd name="connsiteX134" fmla="*/ 199441 w 778287"/>
                  <a:gd name="connsiteY134" fmla="*/ 434573 h 1427213"/>
                  <a:gd name="connsiteX135" fmla="*/ 199301 w 778287"/>
                  <a:gd name="connsiteY135" fmla="*/ 424376 h 1427213"/>
                  <a:gd name="connsiteX136" fmla="*/ 195326 w 778287"/>
                  <a:gd name="connsiteY136" fmla="*/ 414539 h 1427213"/>
                  <a:gd name="connsiteX137" fmla="*/ 176746 w 778287"/>
                  <a:gd name="connsiteY137" fmla="*/ 411022 h 1427213"/>
                  <a:gd name="connsiteX138" fmla="*/ 167050 w 778287"/>
                  <a:gd name="connsiteY138" fmla="*/ 399718 h 1427213"/>
                  <a:gd name="connsiteX139" fmla="*/ 156000 w 778287"/>
                  <a:gd name="connsiteY139" fmla="*/ 392737 h 1427213"/>
                  <a:gd name="connsiteX140" fmla="*/ 155594 w 778287"/>
                  <a:gd name="connsiteY140" fmla="*/ 384842 h 1427213"/>
                  <a:gd name="connsiteX141" fmla="*/ 146736 w 778287"/>
                  <a:gd name="connsiteY141" fmla="*/ 363155 h 1427213"/>
                  <a:gd name="connsiteX142" fmla="*/ 136989 w 778287"/>
                  <a:gd name="connsiteY142" fmla="*/ 355651 h 1427213"/>
                  <a:gd name="connsiteX143" fmla="*/ 134303 w 778287"/>
                  <a:gd name="connsiteY143" fmla="*/ 343605 h 1427213"/>
                  <a:gd name="connsiteX144" fmla="*/ 123984 w 778287"/>
                  <a:gd name="connsiteY144" fmla="*/ 340754 h 1427213"/>
                  <a:gd name="connsiteX145" fmla="*/ 115100 w 778287"/>
                  <a:gd name="connsiteY145" fmla="*/ 326826 h 1427213"/>
                  <a:gd name="connsiteX146" fmla="*/ 104375 w 778287"/>
                  <a:gd name="connsiteY146" fmla="*/ 317995 h 1427213"/>
                  <a:gd name="connsiteX147" fmla="*/ 103562 w 778287"/>
                  <a:gd name="connsiteY147" fmla="*/ 311877 h 1427213"/>
                  <a:gd name="connsiteX148" fmla="*/ 96495 w 778287"/>
                  <a:gd name="connsiteY148" fmla="*/ 303766 h 1427213"/>
                  <a:gd name="connsiteX149" fmla="*/ 87884 w 778287"/>
                  <a:gd name="connsiteY149" fmla="*/ 298757 h 1427213"/>
                  <a:gd name="connsiteX150" fmla="*/ 75997 w 778287"/>
                  <a:gd name="connsiteY150" fmla="*/ 286828 h 1427213"/>
                  <a:gd name="connsiteX151" fmla="*/ 72828 w 778287"/>
                  <a:gd name="connsiteY151" fmla="*/ 277861 h 1427213"/>
                  <a:gd name="connsiteX152" fmla="*/ 62725 w 778287"/>
                  <a:gd name="connsiteY152" fmla="*/ 269671 h 1427213"/>
                  <a:gd name="connsiteX153" fmla="*/ 64021 w 778287"/>
                  <a:gd name="connsiteY153" fmla="*/ 259544 h 1427213"/>
                  <a:gd name="connsiteX154" fmla="*/ 62319 w 778287"/>
                  <a:gd name="connsiteY154" fmla="*/ 241699 h 1427213"/>
                  <a:gd name="connsiteX155" fmla="*/ 68415 w 778287"/>
                  <a:gd name="connsiteY155" fmla="*/ 233232 h 1427213"/>
                  <a:gd name="connsiteX156" fmla="*/ 69793 w 778287"/>
                  <a:gd name="connsiteY156" fmla="*/ 226871 h 1427213"/>
                  <a:gd name="connsiteX157" fmla="*/ 83039 w 778287"/>
                  <a:gd name="connsiteY157" fmla="*/ 215419 h 1427213"/>
                  <a:gd name="connsiteX158" fmla="*/ 94437 w 778287"/>
                  <a:gd name="connsiteY158" fmla="*/ 215364 h 1427213"/>
                  <a:gd name="connsiteX159" fmla="*/ 102051 w 778287"/>
                  <a:gd name="connsiteY159" fmla="*/ 203417 h 1427213"/>
                  <a:gd name="connsiteX160" fmla="*/ 109226 w 778287"/>
                  <a:gd name="connsiteY160" fmla="*/ 202284 h 1427213"/>
                  <a:gd name="connsiteX161" fmla="*/ 121653 w 778287"/>
                  <a:gd name="connsiteY161" fmla="*/ 215890 h 1427213"/>
                  <a:gd name="connsiteX162" fmla="*/ 121387 w 778287"/>
                  <a:gd name="connsiteY162" fmla="*/ 220288 h 1427213"/>
                  <a:gd name="connsiteX163" fmla="*/ 126937 w 778287"/>
                  <a:gd name="connsiteY163" fmla="*/ 228392 h 1427213"/>
                  <a:gd name="connsiteX164" fmla="*/ 128048 w 778287"/>
                  <a:gd name="connsiteY164" fmla="*/ 238213 h 1427213"/>
                  <a:gd name="connsiteX165" fmla="*/ 138233 w 778287"/>
                  <a:gd name="connsiteY165" fmla="*/ 255005 h 1427213"/>
                  <a:gd name="connsiteX166" fmla="*/ 142862 w 778287"/>
                  <a:gd name="connsiteY166" fmla="*/ 258216 h 1427213"/>
                  <a:gd name="connsiteX167" fmla="*/ 145733 w 778287"/>
                  <a:gd name="connsiteY167" fmla="*/ 267264 h 1427213"/>
                  <a:gd name="connsiteX168" fmla="*/ 153803 w 778287"/>
                  <a:gd name="connsiteY168" fmla="*/ 267761 h 1427213"/>
                  <a:gd name="connsiteX169" fmla="*/ 165399 w 778287"/>
                  <a:gd name="connsiteY169" fmla="*/ 278084 h 1427213"/>
                  <a:gd name="connsiteX170" fmla="*/ 172142 w 778287"/>
                  <a:gd name="connsiteY170" fmla="*/ 273627 h 1427213"/>
                  <a:gd name="connsiteX171" fmla="*/ 187662 w 778287"/>
                  <a:gd name="connsiteY171" fmla="*/ 271857 h 1427213"/>
                  <a:gd name="connsiteX172" fmla="*/ 195053 w 778287"/>
                  <a:gd name="connsiteY172" fmla="*/ 278719 h 1427213"/>
                  <a:gd name="connsiteX173" fmla="*/ 210433 w 778287"/>
                  <a:gd name="connsiteY173" fmla="*/ 277806 h 1427213"/>
                  <a:gd name="connsiteX174" fmla="*/ 213335 w 778287"/>
                  <a:gd name="connsiteY174" fmla="*/ 275344 h 1427213"/>
                  <a:gd name="connsiteX175" fmla="*/ 223628 w 778287"/>
                  <a:gd name="connsiteY175" fmla="*/ 276643 h 1427213"/>
                  <a:gd name="connsiteX176" fmla="*/ 230969 w 778287"/>
                  <a:gd name="connsiteY176" fmla="*/ 284005 h 1427213"/>
                  <a:gd name="connsiteX177" fmla="*/ 243529 w 778287"/>
                  <a:gd name="connsiteY177" fmla="*/ 284559 h 1427213"/>
                  <a:gd name="connsiteX178" fmla="*/ 248107 w 778287"/>
                  <a:gd name="connsiteY178" fmla="*/ 274651 h 1427213"/>
                  <a:gd name="connsiteX179" fmla="*/ 242964 w 778287"/>
                  <a:gd name="connsiteY179" fmla="*/ 243580 h 1427213"/>
                  <a:gd name="connsiteX180" fmla="*/ 236245 w 778287"/>
                  <a:gd name="connsiteY180" fmla="*/ 234339 h 1427213"/>
                  <a:gd name="connsiteX181" fmla="*/ 234677 w 778287"/>
                  <a:gd name="connsiteY181" fmla="*/ 223580 h 1427213"/>
                  <a:gd name="connsiteX182" fmla="*/ 227336 w 778287"/>
                  <a:gd name="connsiteY182" fmla="*/ 221228 h 1427213"/>
                  <a:gd name="connsiteX183" fmla="*/ 228340 w 778287"/>
                  <a:gd name="connsiteY183" fmla="*/ 216830 h 1427213"/>
                  <a:gd name="connsiteX184" fmla="*/ 219348 w 778287"/>
                  <a:gd name="connsiteY184" fmla="*/ 199213 h 1427213"/>
                  <a:gd name="connsiteX185" fmla="*/ 218643 w 778287"/>
                  <a:gd name="connsiteY185" fmla="*/ 192133 h 1427213"/>
                  <a:gd name="connsiteX186" fmla="*/ 209080 w 778287"/>
                  <a:gd name="connsiteY186" fmla="*/ 184696 h 1427213"/>
                  <a:gd name="connsiteX187" fmla="*/ 216668 w 778287"/>
                  <a:gd name="connsiteY187" fmla="*/ 166144 h 1427213"/>
                  <a:gd name="connsiteX188" fmla="*/ 214605 w 778287"/>
                  <a:gd name="connsiteY188" fmla="*/ 159094 h 1427213"/>
                  <a:gd name="connsiteX189" fmla="*/ 219539 w 778287"/>
                  <a:gd name="connsiteY189" fmla="*/ 138693 h 1427213"/>
                  <a:gd name="connsiteX190" fmla="*/ 230696 w 778287"/>
                  <a:gd name="connsiteY190" fmla="*/ 131757 h 1427213"/>
                  <a:gd name="connsiteX191" fmla="*/ 243719 w 778287"/>
                  <a:gd name="connsiteY191" fmla="*/ 141928 h 1427213"/>
                  <a:gd name="connsiteX192" fmla="*/ 249866 w 778287"/>
                  <a:gd name="connsiteY192" fmla="*/ 141071 h 1427213"/>
                  <a:gd name="connsiteX193" fmla="*/ 258509 w 778287"/>
                  <a:gd name="connsiteY193" fmla="*/ 135267 h 1427213"/>
                  <a:gd name="connsiteX194" fmla="*/ 269018 w 778287"/>
                  <a:gd name="connsiteY194" fmla="*/ 143117 h 1427213"/>
                  <a:gd name="connsiteX195" fmla="*/ 272917 w 778287"/>
                  <a:gd name="connsiteY195" fmla="*/ 142231 h 1427213"/>
                  <a:gd name="connsiteX196" fmla="*/ 282994 w 778287"/>
                  <a:gd name="connsiteY196" fmla="*/ 146571 h 1427213"/>
                  <a:gd name="connsiteX197" fmla="*/ 298241 w 778287"/>
                  <a:gd name="connsiteY197" fmla="*/ 147816 h 1427213"/>
                  <a:gd name="connsiteX198" fmla="*/ 302489 w 778287"/>
                  <a:gd name="connsiteY198" fmla="*/ 136815 h 1427213"/>
                  <a:gd name="connsiteX199" fmla="*/ 309156 w 778287"/>
                  <a:gd name="connsiteY199" fmla="*/ 137671 h 1427213"/>
                  <a:gd name="connsiteX200" fmla="*/ 320421 w 778287"/>
                  <a:gd name="connsiteY200" fmla="*/ 129685 h 1427213"/>
                  <a:gd name="connsiteX201" fmla="*/ 323291 w 778287"/>
                  <a:gd name="connsiteY201" fmla="*/ 124544 h 1427213"/>
                  <a:gd name="connsiteX202" fmla="*/ 331527 w 778287"/>
                  <a:gd name="connsiteY202" fmla="*/ 121807 h 1427213"/>
                  <a:gd name="connsiteX203" fmla="*/ 339084 w 778287"/>
                  <a:gd name="connsiteY203" fmla="*/ 125705 h 1427213"/>
                  <a:gd name="connsiteX204" fmla="*/ 353060 w 778287"/>
                  <a:gd name="connsiteY204" fmla="*/ 124627 h 1427213"/>
                  <a:gd name="connsiteX205" fmla="*/ 356445 w 778287"/>
                  <a:gd name="connsiteY205" fmla="*/ 116279 h 1427213"/>
                  <a:gd name="connsiteX206" fmla="*/ 366732 w 778287"/>
                  <a:gd name="connsiteY206" fmla="*/ 119431 h 1427213"/>
                  <a:gd name="connsiteX207" fmla="*/ 374180 w 778287"/>
                  <a:gd name="connsiteY207" fmla="*/ 128633 h 1427213"/>
                  <a:gd name="connsiteX208" fmla="*/ 393300 w 778287"/>
                  <a:gd name="connsiteY208" fmla="*/ 145217 h 1427213"/>
                  <a:gd name="connsiteX209" fmla="*/ 403758 w 778287"/>
                  <a:gd name="connsiteY209" fmla="*/ 148589 h 1427213"/>
                  <a:gd name="connsiteX210" fmla="*/ 425450 w 778287"/>
                  <a:gd name="connsiteY210" fmla="*/ 133801 h 1427213"/>
                  <a:gd name="connsiteX211" fmla="*/ 428752 w 778287"/>
                  <a:gd name="connsiteY211" fmla="*/ 107190 h 1427213"/>
                  <a:gd name="connsiteX212" fmla="*/ 425939 w 778287"/>
                  <a:gd name="connsiteY212" fmla="*/ 98817 h 1427213"/>
                  <a:gd name="connsiteX213" fmla="*/ 431489 w 778287"/>
                  <a:gd name="connsiteY213" fmla="*/ 80416 h 1427213"/>
                  <a:gd name="connsiteX214" fmla="*/ 435013 w 778287"/>
                  <a:gd name="connsiteY214" fmla="*/ 77793 h 1427213"/>
                  <a:gd name="connsiteX215" fmla="*/ 436283 w 778287"/>
                  <a:gd name="connsiteY215" fmla="*/ 69256 h 1427213"/>
                  <a:gd name="connsiteX216" fmla="*/ 434143 w 778287"/>
                  <a:gd name="connsiteY216" fmla="*/ 54950 h 1427213"/>
                  <a:gd name="connsiteX217" fmla="*/ 429431 w 778287"/>
                  <a:gd name="connsiteY217" fmla="*/ 45062 h 1427213"/>
                  <a:gd name="connsiteX218" fmla="*/ 424936 w 778287"/>
                  <a:gd name="connsiteY218" fmla="*/ 42658 h 1427213"/>
                  <a:gd name="connsiteX219" fmla="*/ 424123 w 778287"/>
                  <a:gd name="connsiteY219" fmla="*/ 34567 h 1427213"/>
                  <a:gd name="connsiteX220" fmla="*/ 429622 w 778287"/>
                  <a:gd name="connsiteY220" fmla="*/ 20982 h 1427213"/>
                  <a:gd name="connsiteX221" fmla="*/ 427971 w 778287"/>
                  <a:gd name="connsiteY221" fmla="*/ 12809 h 1427213"/>
                  <a:gd name="connsiteX222" fmla="*/ 437852 w 778287"/>
                  <a:gd name="connsiteY222" fmla="*/ 10987 h 1427213"/>
                  <a:gd name="connsiteX223" fmla="*/ 446602 w 778287"/>
                  <a:gd name="connsiteY223" fmla="*/ 0 h 1427213"/>
                  <a:gd name="connsiteX224" fmla="*/ 455784 w 778287"/>
                  <a:gd name="connsiteY224" fmla="*/ 523 h 1427213"/>
                  <a:gd name="connsiteX225" fmla="*/ 459956 w 778287"/>
                  <a:gd name="connsiteY225" fmla="*/ 4279 h 1427213"/>
                  <a:gd name="connsiteX226" fmla="*/ 468078 w 778287"/>
                  <a:gd name="connsiteY226" fmla="*/ 2430 h 1427213"/>
                  <a:gd name="connsiteX227" fmla="*/ 476472 w 778287"/>
                  <a:gd name="connsiteY227" fmla="*/ 7840 h 1427213"/>
                  <a:gd name="connsiteX228" fmla="*/ 480486 w 778287"/>
                  <a:gd name="connsiteY228" fmla="*/ 16400 h 1427213"/>
                  <a:gd name="connsiteX229" fmla="*/ 491103 w 778287"/>
                  <a:gd name="connsiteY229" fmla="*/ 24379 h 1427213"/>
                  <a:gd name="connsiteX230" fmla="*/ 501555 w 778287"/>
                  <a:gd name="connsiteY230" fmla="*/ 24903 h 1427213"/>
                  <a:gd name="connsiteX231" fmla="*/ 506349 w 778287"/>
                  <a:gd name="connsiteY231" fmla="*/ 31199 h 1427213"/>
                  <a:gd name="connsiteX232" fmla="*/ 513988 w 778287"/>
                  <a:gd name="connsiteY232" fmla="*/ 32828 h 1427213"/>
                  <a:gd name="connsiteX233" fmla="*/ 521437 w 778287"/>
                  <a:gd name="connsiteY233" fmla="*/ 27886 h 1427213"/>
                  <a:gd name="connsiteX234" fmla="*/ 526117 w 778287"/>
                  <a:gd name="connsiteY234" fmla="*/ 34513 h 1427213"/>
                  <a:gd name="connsiteX235" fmla="*/ 524955 w 778287"/>
                  <a:gd name="connsiteY235" fmla="*/ 40229 h 1427213"/>
                  <a:gd name="connsiteX236" fmla="*/ 529800 w 778287"/>
                  <a:gd name="connsiteY236" fmla="*/ 47547 h 1427213"/>
                  <a:gd name="connsiteX237" fmla="*/ 530644 w 778287"/>
                  <a:gd name="connsiteY237" fmla="*/ 61135 h 1427213"/>
                  <a:gd name="connsiteX238" fmla="*/ 534677 w 778287"/>
                  <a:gd name="connsiteY238" fmla="*/ 68289 h 1427213"/>
                  <a:gd name="connsiteX239" fmla="*/ 528180 w 778287"/>
                  <a:gd name="connsiteY239" fmla="*/ 81356 h 1427213"/>
                  <a:gd name="connsiteX240" fmla="*/ 524332 w 778287"/>
                  <a:gd name="connsiteY240" fmla="*/ 82571 h 1427213"/>
                  <a:gd name="connsiteX241" fmla="*/ 524440 w 778287"/>
                  <a:gd name="connsiteY241" fmla="*/ 92462 h 1427213"/>
                  <a:gd name="connsiteX242" fmla="*/ 514229 w 778287"/>
                  <a:gd name="connsiteY242" fmla="*/ 104149 h 1427213"/>
                  <a:gd name="connsiteX243" fmla="*/ 513550 w 778287"/>
                  <a:gd name="connsiteY243" fmla="*/ 128716 h 1427213"/>
                  <a:gd name="connsiteX244" fmla="*/ 517125 w 778287"/>
                  <a:gd name="connsiteY244" fmla="*/ 134964 h 1427213"/>
                  <a:gd name="connsiteX245" fmla="*/ 511899 w 778287"/>
                  <a:gd name="connsiteY245" fmla="*/ 138251 h 1427213"/>
                  <a:gd name="connsiteX246" fmla="*/ 507568 w 778287"/>
                  <a:gd name="connsiteY246" fmla="*/ 146460 h 1427213"/>
                  <a:gd name="connsiteX247" fmla="*/ 507568 w 778287"/>
                  <a:gd name="connsiteY247" fmla="*/ 155113 h 1427213"/>
                  <a:gd name="connsiteX248" fmla="*/ 519646 w 778287"/>
                  <a:gd name="connsiteY248" fmla="*/ 169654 h 1427213"/>
                  <a:gd name="connsiteX249" fmla="*/ 522300 w 778287"/>
                  <a:gd name="connsiteY249" fmla="*/ 189396 h 1427213"/>
                  <a:gd name="connsiteX250" fmla="*/ 531209 w 778287"/>
                  <a:gd name="connsiteY250" fmla="*/ 200790 h 1427213"/>
                  <a:gd name="connsiteX251" fmla="*/ 539229 w 778287"/>
                  <a:gd name="connsiteY251" fmla="*/ 207510 h 1427213"/>
                  <a:gd name="connsiteX252" fmla="*/ 539769 w 778287"/>
                  <a:gd name="connsiteY252" fmla="*/ 214618 h 1427213"/>
                  <a:gd name="connsiteX253" fmla="*/ 545510 w 778287"/>
                  <a:gd name="connsiteY253" fmla="*/ 218905 h 1427213"/>
                  <a:gd name="connsiteX254" fmla="*/ 551955 w 778287"/>
                  <a:gd name="connsiteY254" fmla="*/ 217494 h 1427213"/>
                  <a:gd name="connsiteX255" fmla="*/ 554152 w 778287"/>
                  <a:gd name="connsiteY255" fmla="*/ 226871 h 1427213"/>
                  <a:gd name="connsiteX256" fmla="*/ 565061 w 778287"/>
                  <a:gd name="connsiteY256" fmla="*/ 230301 h 1427213"/>
                  <a:gd name="connsiteX257" fmla="*/ 558318 w 778287"/>
                  <a:gd name="connsiteY257" fmla="*/ 240203 h 1427213"/>
                  <a:gd name="connsiteX258" fmla="*/ 553447 w 778287"/>
                  <a:gd name="connsiteY258" fmla="*/ 259654 h 1427213"/>
                  <a:gd name="connsiteX259" fmla="*/ 558025 w 778287"/>
                  <a:gd name="connsiteY259" fmla="*/ 260096 h 1427213"/>
                  <a:gd name="connsiteX260" fmla="*/ 566826 w 778287"/>
                  <a:gd name="connsiteY260" fmla="*/ 266765 h 1427213"/>
                  <a:gd name="connsiteX261" fmla="*/ 570020 w 778287"/>
                  <a:gd name="connsiteY261" fmla="*/ 275620 h 1427213"/>
                  <a:gd name="connsiteX262" fmla="*/ 575570 w 778287"/>
                  <a:gd name="connsiteY262" fmla="*/ 281515 h 1427213"/>
                  <a:gd name="connsiteX263" fmla="*/ 587648 w 778287"/>
                  <a:gd name="connsiteY263" fmla="*/ 283425 h 1427213"/>
                  <a:gd name="connsiteX264" fmla="*/ 601243 w 778287"/>
                  <a:gd name="connsiteY264" fmla="*/ 292059 h 1427213"/>
                  <a:gd name="connsiteX265" fmla="*/ 613220 w 778287"/>
                  <a:gd name="connsiteY265" fmla="*/ 295186 h 1427213"/>
                  <a:gd name="connsiteX266" fmla="*/ 611975 w 778287"/>
                  <a:gd name="connsiteY266" fmla="*/ 308778 h 1427213"/>
                  <a:gd name="connsiteX267" fmla="*/ 616629 w 778287"/>
                  <a:gd name="connsiteY267" fmla="*/ 310881 h 1427213"/>
                  <a:gd name="connsiteX268" fmla="*/ 626028 w 778287"/>
                  <a:gd name="connsiteY268" fmla="*/ 307089 h 1427213"/>
                  <a:gd name="connsiteX269" fmla="*/ 629876 w 778287"/>
                  <a:gd name="connsiteY269" fmla="*/ 314757 h 1427213"/>
                  <a:gd name="connsiteX270" fmla="*/ 635616 w 778287"/>
                  <a:gd name="connsiteY270" fmla="*/ 315006 h 1427213"/>
                  <a:gd name="connsiteX271" fmla="*/ 662076 w 778287"/>
                  <a:gd name="connsiteY271" fmla="*/ 346678 h 1427213"/>
                  <a:gd name="connsiteX272" fmla="*/ 661778 w 778287"/>
                  <a:gd name="connsiteY272" fmla="*/ 355568 h 1427213"/>
                  <a:gd name="connsiteX273" fmla="*/ 668795 w 778287"/>
                  <a:gd name="connsiteY273" fmla="*/ 361936 h 1427213"/>
                  <a:gd name="connsiteX274" fmla="*/ 668903 w 778287"/>
                  <a:gd name="connsiteY274" fmla="*/ 377142 h 1427213"/>
                  <a:gd name="connsiteX275" fmla="*/ 673373 w 778287"/>
                  <a:gd name="connsiteY275" fmla="*/ 379829 h 1427213"/>
                  <a:gd name="connsiteX276" fmla="*/ 683311 w 778287"/>
                  <a:gd name="connsiteY276" fmla="*/ 366728 h 1427213"/>
                  <a:gd name="connsiteX277" fmla="*/ 692518 w 778287"/>
                  <a:gd name="connsiteY277" fmla="*/ 367005 h 1427213"/>
                  <a:gd name="connsiteX278" fmla="*/ 696062 w 778287"/>
                  <a:gd name="connsiteY278" fmla="*/ 376643 h 1427213"/>
                  <a:gd name="connsiteX279" fmla="*/ 701942 w 778287"/>
                  <a:gd name="connsiteY279" fmla="*/ 379358 h 1427213"/>
                  <a:gd name="connsiteX280" fmla="*/ 706869 w 778287"/>
                  <a:gd name="connsiteY280" fmla="*/ 376809 h 1427213"/>
                  <a:gd name="connsiteX281" fmla="*/ 714591 w 778287"/>
                  <a:gd name="connsiteY281" fmla="*/ 378610 h 1427213"/>
                  <a:gd name="connsiteX282" fmla="*/ 717137 w 778287"/>
                  <a:gd name="connsiteY282" fmla="*/ 382958 h 1427213"/>
                  <a:gd name="connsiteX283" fmla="*/ 728078 w 778287"/>
                  <a:gd name="connsiteY283" fmla="*/ 382459 h 1427213"/>
                  <a:gd name="connsiteX284" fmla="*/ 728593 w 778287"/>
                  <a:gd name="connsiteY284" fmla="*/ 386199 h 1427213"/>
                  <a:gd name="connsiteX285" fmla="*/ 737451 w 778287"/>
                  <a:gd name="connsiteY285" fmla="*/ 389135 h 1427213"/>
                  <a:gd name="connsiteX286" fmla="*/ 744195 w 778287"/>
                  <a:gd name="connsiteY286" fmla="*/ 397751 h 1427213"/>
                  <a:gd name="connsiteX287" fmla="*/ 745249 w 778287"/>
                  <a:gd name="connsiteY287" fmla="*/ 406559 h 1427213"/>
                  <a:gd name="connsiteX288" fmla="*/ 756812 w 778287"/>
                  <a:gd name="connsiteY288" fmla="*/ 413043 h 1427213"/>
                  <a:gd name="connsiteX289" fmla="*/ 764318 w 778287"/>
                  <a:gd name="connsiteY289" fmla="*/ 413736 h 1427213"/>
                  <a:gd name="connsiteX290" fmla="*/ 765048 w 778287"/>
                  <a:gd name="connsiteY290" fmla="*/ 418475 h 1427213"/>
                  <a:gd name="connsiteX291" fmla="*/ 772090 w 778287"/>
                  <a:gd name="connsiteY291" fmla="*/ 425872 h 1427213"/>
                  <a:gd name="connsiteX292" fmla="*/ 769544 w 778287"/>
                  <a:gd name="connsiteY292" fmla="*/ 442803 h 1427213"/>
                  <a:gd name="connsiteX293" fmla="*/ 778288 w 778287"/>
                  <a:gd name="connsiteY293" fmla="*/ 448486 h 1427213"/>
                  <a:gd name="connsiteX294" fmla="*/ 767429 w 778287"/>
                  <a:gd name="connsiteY294" fmla="*/ 454583 h 1427213"/>
                  <a:gd name="connsiteX295" fmla="*/ 760635 w 778287"/>
                  <a:gd name="connsiteY295" fmla="*/ 452449 h 1427213"/>
                  <a:gd name="connsiteX296" fmla="*/ 757981 w 778287"/>
                  <a:gd name="connsiteY296" fmla="*/ 459349 h 1427213"/>
                  <a:gd name="connsiteX297" fmla="*/ 746709 w 778287"/>
                  <a:gd name="connsiteY297" fmla="*/ 462676 h 1427213"/>
                  <a:gd name="connsiteX298" fmla="*/ 753047 w 778287"/>
                  <a:gd name="connsiteY298" fmla="*/ 477007 h 1427213"/>
                  <a:gd name="connsiteX299" fmla="*/ 740835 w 778287"/>
                  <a:gd name="connsiteY299" fmla="*/ 479613 h 1427213"/>
                  <a:gd name="connsiteX300" fmla="*/ 739235 w 778287"/>
                  <a:gd name="connsiteY300" fmla="*/ 485656 h 1427213"/>
                  <a:gd name="connsiteX301" fmla="*/ 732060 w 778287"/>
                  <a:gd name="connsiteY301" fmla="*/ 486738 h 1427213"/>
                  <a:gd name="connsiteX302" fmla="*/ 730999 w 778287"/>
                  <a:gd name="connsiteY302" fmla="*/ 493503 h 1427213"/>
                  <a:gd name="connsiteX303" fmla="*/ 710718 w 778287"/>
                  <a:gd name="connsiteY303" fmla="*/ 501766 h 1427213"/>
                  <a:gd name="connsiteX304" fmla="*/ 717569 w 778287"/>
                  <a:gd name="connsiteY304" fmla="*/ 518237 h 1427213"/>
                  <a:gd name="connsiteX305" fmla="*/ 706844 w 778287"/>
                  <a:gd name="connsiteY305" fmla="*/ 534433 h 1427213"/>
                  <a:gd name="connsiteX306" fmla="*/ 699611 w 778287"/>
                  <a:gd name="connsiteY306" fmla="*/ 537817 h 1427213"/>
                  <a:gd name="connsiteX307" fmla="*/ 689839 w 778287"/>
                  <a:gd name="connsiteY307" fmla="*/ 535958 h 1427213"/>
                  <a:gd name="connsiteX308" fmla="*/ 679304 w 778287"/>
                  <a:gd name="connsiteY308" fmla="*/ 538206 h 1427213"/>
                  <a:gd name="connsiteX309" fmla="*/ 669525 w 778287"/>
                  <a:gd name="connsiteY309" fmla="*/ 543614 h 1427213"/>
                  <a:gd name="connsiteX310" fmla="*/ 657416 w 778287"/>
                  <a:gd name="connsiteY310" fmla="*/ 539675 h 1427213"/>
                  <a:gd name="connsiteX311" fmla="*/ 644633 w 778287"/>
                  <a:gd name="connsiteY311" fmla="*/ 523505 h 1427213"/>
                  <a:gd name="connsiteX312" fmla="*/ 640709 w 778287"/>
                  <a:gd name="connsiteY312" fmla="*/ 534072 h 1427213"/>
                  <a:gd name="connsiteX313" fmla="*/ 643414 w 778287"/>
                  <a:gd name="connsiteY313" fmla="*/ 540452 h 1427213"/>
                  <a:gd name="connsiteX314" fmla="*/ 647992 w 778287"/>
                  <a:gd name="connsiteY314" fmla="*/ 560813 h 1427213"/>
                  <a:gd name="connsiteX315" fmla="*/ 653326 w 778287"/>
                  <a:gd name="connsiteY315" fmla="*/ 572992 h 1427213"/>
                  <a:gd name="connsiteX316" fmla="*/ 651542 w 778287"/>
                  <a:gd name="connsiteY316" fmla="*/ 601516 h 1427213"/>
                  <a:gd name="connsiteX317" fmla="*/ 648424 w 778287"/>
                  <a:gd name="connsiteY317" fmla="*/ 605236 h 1427213"/>
                  <a:gd name="connsiteX318" fmla="*/ 648970 w 778287"/>
                  <a:gd name="connsiteY318" fmla="*/ 615282 h 1427213"/>
                  <a:gd name="connsiteX319" fmla="*/ 644931 w 778287"/>
                  <a:gd name="connsiteY319" fmla="*/ 622165 h 1427213"/>
                  <a:gd name="connsiteX320" fmla="*/ 625837 w 778287"/>
                  <a:gd name="connsiteY320" fmla="*/ 618169 h 1427213"/>
                  <a:gd name="connsiteX321" fmla="*/ 617576 w 778287"/>
                  <a:gd name="connsiteY321" fmla="*/ 611923 h 1427213"/>
                  <a:gd name="connsiteX322" fmla="*/ 608882 w 778287"/>
                  <a:gd name="connsiteY322" fmla="*/ 613202 h 1427213"/>
                  <a:gd name="connsiteX323" fmla="*/ 607340 w 778287"/>
                  <a:gd name="connsiteY323" fmla="*/ 618030 h 1427213"/>
                  <a:gd name="connsiteX324" fmla="*/ 599186 w 778287"/>
                  <a:gd name="connsiteY324" fmla="*/ 622082 h 1427213"/>
                  <a:gd name="connsiteX325" fmla="*/ 597700 w 778287"/>
                  <a:gd name="connsiteY325" fmla="*/ 628078 h 1427213"/>
                  <a:gd name="connsiteX326" fmla="*/ 591229 w 778287"/>
                  <a:gd name="connsiteY326" fmla="*/ 630050 h 1427213"/>
                  <a:gd name="connsiteX327" fmla="*/ 582536 w 778287"/>
                  <a:gd name="connsiteY327" fmla="*/ 637407 h 1427213"/>
                  <a:gd name="connsiteX328" fmla="*/ 569290 w 778287"/>
                  <a:gd name="connsiteY328" fmla="*/ 641820 h 1427213"/>
                  <a:gd name="connsiteX329" fmla="*/ 569074 w 778287"/>
                  <a:gd name="connsiteY329" fmla="*/ 649510 h 1427213"/>
                  <a:gd name="connsiteX330" fmla="*/ 555479 w 778287"/>
                  <a:gd name="connsiteY330" fmla="*/ 657530 h 1427213"/>
                  <a:gd name="connsiteX331" fmla="*/ 553282 w 778287"/>
                  <a:gd name="connsiteY331" fmla="*/ 675056 h 1427213"/>
                  <a:gd name="connsiteX332" fmla="*/ 554692 w 778287"/>
                  <a:gd name="connsiteY332" fmla="*/ 681552 h 1427213"/>
                  <a:gd name="connsiteX333" fmla="*/ 548919 w 778287"/>
                  <a:gd name="connsiteY333" fmla="*/ 687610 h 1427213"/>
                  <a:gd name="connsiteX334" fmla="*/ 552526 w 778287"/>
                  <a:gd name="connsiteY334" fmla="*/ 702634 h 1427213"/>
                  <a:gd name="connsiteX335" fmla="*/ 550602 w 778287"/>
                  <a:gd name="connsiteY335" fmla="*/ 712438 h 1427213"/>
                  <a:gd name="connsiteX336" fmla="*/ 551955 w 778287"/>
                  <a:gd name="connsiteY336" fmla="*/ 724440 h 1427213"/>
                  <a:gd name="connsiteX337" fmla="*/ 538086 w 778287"/>
                  <a:gd name="connsiteY337" fmla="*/ 738861 h 1427213"/>
                  <a:gd name="connsiteX338" fmla="*/ 538683 w 778287"/>
                  <a:gd name="connsiteY338" fmla="*/ 746582 h 1427213"/>
                  <a:gd name="connsiteX339" fmla="*/ 542798 w 778287"/>
                  <a:gd name="connsiteY339" fmla="*/ 749167 h 1427213"/>
                  <a:gd name="connsiteX340" fmla="*/ 542233 w 778287"/>
                  <a:gd name="connsiteY340" fmla="*/ 761035 h 1427213"/>
                  <a:gd name="connsiteX341" fmla="*/ 537870 w 778287"/>
                  <a:gd name="connsiteY341" fmla="*/ 758781 h 1427213"/>
                  <a:gd name="connsiteX342" fmla="*/ 533508 w 778287"/>
                  <a:gd name="connsiteY342" fmla="*/ 763924 h 1427213"/>
                  <a:gd name="connsiteX343" fmla="*/ 539528 w 778287"/>
                  <a:gd name="connsiteY343" fmla="*/ 773621 h 1427213"/>
                  <a:gd name="connsiteX344" fmla="*/ 544640 w 778287"/>
                  <a:gd name="connsiteY344" fmla="*/ 776707 h 1427213"/>
                  <a:gd name="connsiteX345" fmla="*/ 546513 w 778287"/>
                  <a:gd name="connsiteY345" fmla="*/ 784466 h 1427213"/>
                  <a:gd name="connsiteX346" fmla="*/ 543427 w 778287"/>
                  <a:gd name="connsiteY346" fmla="*/ 790467 h 1427213"/>
                  <a:gd name="connsiteX347" fmla="*/ 550710 w 778287"/>
                  <a:gd name="connsiteY347" fmla="*/ 795331 h 1427213"/>
                  <a:gd name="connsiteX348" fmla="*/ 547160 w 778287"/>
                  <a:gd name="connsiteY348" fmla="*/ 803980 h 1427213"/>
                  <a:gd name="connsiteX349" fmla="*/ 551199 w 778287"/>
                  <a:gd name="connsiteY349" fmla="*/ 809701 h 1427213"/>
                  <a:gd name="connsiteX350" fmla="*/ 547757 w 778287"/>
                  <a:gd name="connsiteY350" fmla="*/ 812876 h 1427213"/>
                  <a:gd name="connsiteX351" fmla="*/ 554742 w 778287"/>
                  <a:gd name="connsiteY351" fmla="*/ 829748 h 1427213"/>
                  <a:gd name="connsiteX352" fmla="*/ 555015 w 778287"/>
                  <a:gd name="connsiteY352" fmla="*/ 846328 h 1427213"/>
                  <a:gd name="connsiteX353" fmla="*/ 549764 w 778287"/>
                  <a:gd name="connsiteY353" fmla="*/ 849776 h 1427213"/>
                  <a:gd name="connsiteX354" fmla="*/ 548919 w 778287"/>
                  <a:gd name="connsiteY354" fmla="*/ 855256 h 1427213"/>
                  <a:gd name="connsiteX355" fmla="*/ 535299 w 778287"/>
                  <a:gd name="connsiteY355" fmla="*/ 858615 h 1427213"/>
                  <a:gd name="connsiteX356" fmla="*/ 518477 w 778287"/>
                  <a:gd name="connsiteY356" fmla="*/ 857009 h 1427213"/>
                  <a:gd name="connsiteX357" fmla="*/ 509784 w 778287"/>
                  <a:gd name="connsiteY357" fmla="*/ 861314 h 1427213"/>
                  <a:gd name="connsiteX358" fmla="*/ 513366 w 778287"/>
                  <a:gd name="connsiteY358" fmla="*/ 870356 h 1427213"/>
                  <a:gd name="connsiteX359" fmla="*/ 495649 w 778287"/>
                  <a:gd name="connsiteY359" fmla="*/ 869074 h 1427213"/>
                  <a:gd name="connsiteX360" fmla="*/ 491833 w 778287"/>
                  <a:gd name="connsiteY360" fmla="*/ 877837 h 1427213"/>
                  <a:gd name="connsiteX361" fmla="*/ 506349 w 778287"/>
                  <a:gd name="connsiteY361" fmla="*/ 874332 h 1427213"/>
                  <a:gd name="connsiteX362" fmla="*/ 513169 w 778287"/>
                  <a:gd name="connsiteY362" fmla="*/ 883933 h 1427213"/>
                  <a:gd name="connsiteX363" fmla="*/ 524116 w 778287"/>
                  <a:gd name="connsiteY363" fmla="*/ 882955 h 1427213"/>
                  <a:gd name="connsiteX364" fmla="*/ 538931 w 778287"/>
                  <a:gd name="connsiteY364" fmla="*/ 889883 h 1427213"/>
                  <a:gd name="connsiteX365" fmla="*/ 538061 w 778287"/>
                  <a:gd name="connsiteY365" fmla="*/ 899459 h 1427213"/>
                  <a:gd name="connsiteX366" fmla="*/ 545160 w 778287"/>
                  <a:gd name="connsiteY366" fmla="*/ 912114 h 1427213"/>
                  <a:gd name="connsiteX367" fmla="*/ 552444 w 778287"/>
                  <a:gd name="connsiteY367" fmla="*/ 916654 h 1427213"/>
                  <a:gd name="connsiteX368" fmla="*/ 558457 w 778287"/>
                  <a:gd name="connsiteY368" fmla="*/ 925557 h 1427213"/>
                  <a:gd name="connsiteX369" fmla="*/ 552012 w 778287"/>
                  <a:gd name="connsiteY369" fmla="*/ 930288 h 1427213"/>
                  <a:gd name="connsiteX370" fmla="*/ 550926 w 778287"/>
                  <a:gd name="connsiteY370" fmla="*/ 939946 h 1427213"/>
                  <a:gd name="connsiteX371" fmla="*/ 537547 w 778287"/>
                  <a:gd name="connsiteY371" fmla="*/ 950163 h 1427213"/>
                  <a:gd name="connsiteX372" fmla="*/ 535000 w 778287"/>
                  <a:gd name="connsiteY372" fmla="*/ 960711 h 1427213"/>
                  <a:gd name="connsiteX373" fmla="*/ 534029 w 778287"/>
                  <a:gd name="connsiteY373" fmla="*/ 980008 h 1427213"/>
                  <a:gd name="connsiteX374" fmla="*/ 527584 w 778287"/>
                  <a:gd name="connsiteY374" fmla="*/ 984295 h 1427213"/>
                  <a:gd name="connsiteX375" fmla="*/ 528580 w 778287"/>
                  <a:gd name="connsiteY375" fmla="*/ 993483 h 1427213"/>
                  <a:gd name="connsiteX376" fmla="*/ 541776 w 778287"/>
                  <a:gd name="connsiteY376" fmla="*/ 1004564 h 1427213"/>
                  <a:gd name="connsiteX377" fmla="*/ 527717 w 778287"/>
                  <a:gd name="connsiteY377" fmla="*/ 999973 h 1427213"/>
                  <a:gd name="connsiteX378" fmla="*/ 527609 w 778287"/>
                  <a:gd name="connsiteY378" fmla="*/ 1009631 h 1427213"/>
                  <a:gd name="connsiteX379" fmla="*/ 530422 w 778287"/>
                  <a:gd name="connsiteY379" fmla="*/ 1025843 h 1427213"/>
                  <a:gd name="connsiteX380" fmla="*/ 534435 w 778287"/>
                  <a:gd name="connsiteY380" fmla="*/ 1023563 h 1427213"/>
                  <a:gd name="connsiteX381" fmla="*/ 544157 w 778287"/>
                  <a:gd name="connsiteY381" fmla="*/ 1037571 h 1427213"/>
                  <a:gd name="connsiteX382" fmla="*/ 558051 w 778287"/>
                  <a:gd name="connsiteY382" fmla="*/ 1042499 h 1427213"/>
                  <a:gd name="connsiteX383" fmla="*/ 561054 w 778287"/>
                  <a:gd name="connsiteY383" fmla="*/ 1036765 h 1427213"/>
                  <a:gd name="connsiteX384" fmla="*/ 566719 w 778287"/>
                  <a:gd name="connsiteY384" fmla="*/ 1039965 h 1427213"/>
                  <a:gd name="connsiteX385" fmla="*/ 561543 w 778287"/>
                  <a:gd name="connsiteY385" fmla="*/ 1044816 h 1427213"/>
                  <a:gd name="connsiteX386" fmla="*/ 561112 w 778287"/>
                  <a:gd name="connsiteY386" fmla="*/ 1057072 h 1427213"/>
                  <a:gd name="connsiteX387" fmla="*/ 569589 w 778287"/>
                  <a:gd name="connsiteY387" fmla="*/ 1066654 h 1427213"/>
                  <a:gd name="connsiteX388" fmla="*/ 563334 w 778287"/>
                  <a:gd name="connsiteY388" fmla="*/ 1070280 h 1427213"/>
                  <a:gd name="connsiteX389" fmla="*/ 557428 w 778287"/>
                  <a:gd name="connsiteY389" fmla="*/ 1069023 h 1427213"/>
                  <a:gd name="connsiteX390" fmla="*/ 566661 w 778287"/>
                  <a:gd name="connsiteY390" fmla="*/ 1080503 h 1427213"/>
                  <a:gd name="connsiteX391" fmla="*/ 565093 w 778287"/>
                  <a:gd name="connsiteY391" fmla="*/ 1099903 h 1427213"/>
                  <a:gd name="connsiteX392" fmla="*/ 569265 w 778287"/>
                  <a:gd name="connsiteY392" fmla="*/ 1109885 h 1427213"/>
                  <a:gd name="connsiteX393" fmla="*/ 578174 w 778287"/>
                  <a:gd name="connsiteY393" fmla="*/ 1105478 h 1427213"/>
                  <a:gd name="connsiteX394" fmla="*/ 579203 w 778287"/>
                  <a:gd name="connsiteY394" fmla="*/ 1109434 h 1427213"/>
                  <a:gd name="connsiteX395" fmla="*/ 589439 w 778287"/>
                  <a:gd name="connsiteY395" fmla="*/ 1115790 h 1427213"/>
                  <a:gd name="connsiteX396" fmla="*/ 573462 w 778287"/>
                  <a:gd name="connsiteY396" fmla="*/ 1124096 h 1427213"/>
                  <a:gd name="connsiteX397" fmla="*/ 567747 w 778287"/>
                  <a:gd name="connsiteY397" fmla="*/ 1125182 h 1427213"/>
                  <a:gd name="connsiteX398" fmla="*/ 566503 w 778287"/>
                  <a:gd name="connsiteY398" fmla="*/ 1131875 h 1427213"/>
                  <a:gd name="connsiteX399" fmla="*/ 560133 w 778287"/>
                  <a:gd name="connsiteY399" fmla="*/ 1137507 h 1427213"/>
                  <a:gd name="connsiteX400" fmla="*/ 553307 w 778287"/>
                  <a:gd name="connsiteY400" fmla="*/ 1138346 h 1427213"/>
                  <a:gd name="connsiteX401" fmla="*/ 554095 w 778287"/>
                  <a:gd name="connsiteY401" fmla="*/ 1148296 h 1427213"/>
                  <a:gd name="connsiteX402" fmla="*/ 551332 w 778287"/>
                  <a:gd name="connsiteY402" fmla="*/ 1163663 h 1427213"/>
                  <a:gd name="connsiteX403" fmla="*/ 557213 w 778287"/>
                  <a:gd name="connsiteY403" fmla="*/ 1168489 h 1427213"/>
                  <a:gd name="connsiteX404" fmla="*/ 545376 w 778287"/>
                  <a:gd name="connsiteY404" fmla="*/ 1180757 h 1427213"/>
                  <a:gd name="connsiteX405" fmla="*/ 544589 w 778287"/>
                  <a:gd name="connsiteY405" fmla="*/ 1186282 h 1427213"/>
                  <a:gd name="connsiteX406" fmla="*/ 554393 w 778287"/>
                  <a:gd name="connsiteY406" fmla="*/ 1195261 h 1427213"/>
                  <a:gd name="connsiteX407" fmla="*/ 561899 w 778287"/>
                  <a:gd name="connsiteY407" fmla="*/ 1194511 h 1427213"/>
                  <a:gd name="connsiteX408" fmla="*/ 559594 w 778287"/>
                  <a:gd name="connsiteY408" fmla="*/ 1207815 h 1427213"/>
                  <a:gd name="connsiteX409" fmla="*/ 570833 w 778287"/>
                  <a:gd name="connsiteY409" fmla="*/ 1208068 h 1427213"/>
                  <a:gd name="connsiteX410" fmla="*/ 569532 w 778287"/>
                  <a:gd name="connsiteY410" fmla="*/ 1217689 h 1427213"/>
                  <a:gd name="connsiteX411" fmla="*/ 573754 w 778287"/>
                  <a:gd name="connsiteY411" fmla="*/ 1217689 h 1427213"/>
                  <a:gd name="connsiteX412" fmla="*/ 571754 w 778287"/>
                  <a:gd name="connsiteY412" fmla="*/ 1233399 h 1427213"/>
                  <a:gd name="connsiteX413" fmla="*/ 567093 w 778287"/>
                  <a:gd name="connsiteY413" fmla="*/ 1237698 h 1427213"/>
                  <a:gd name="connsiteX414" fmla="*/ 565906 w 778287"/>
                  <a:gd name="connsiteY414" fmla="*/ 1246124 h 1427213"/>
                  <a:gd name="connsiteX415" fmla="*/ 576548 w 778287"/>
                  <a:gd name="connsiteY415" fmla="*/ 1246346 h 1427213"/>
                  <a:gd name="connsiteX416" fmla="*/ 576682 w 778287"/>
                  <a:gd name="connsiteY416" fmla="*/ 1253242 h 1427213"/>
                  <a:gd name="connsiteX417" fmla="*/ 593204 w 778287"/>
                  <a:gd name="connsiteY417" fmla="*/ 1246156 h 1427213"/>
                  <a:gd name="connsiteX418" fmla="*/ 593992 w 778287"/>
                  <a:gd name="connsiteY418" fmla="*/ 1255528 h 1427213"/>
                  <a:gd name="connsiteX419" fmla="*/ 602844 w 778287"/>
                  <a:gd name="connsiteY419" fmla="*/ 1252017 h 1427213"/>
                  <a:gd name="connsiteX420" fmla="*/ 612000 w 778287"/>
                  <a:gd name="connsiteY420" fmla="*/ 1255224 h 1427213"/>
                  <a:gd name="connsiteX421" fmla="*/ 613461 w 778287"/>
                  <a:gd name="connsiteY421" fmla="*/ 1267365 h 1427213"/>
                  <a:gd name="connsiteX422" fmla="*/ 617550 w 778287"/>
                  <a:gd name="connsiteY422" fmla="*/ 1267619 h 1427213"/>
                  <a:gd name="connsiteX423" fmla="*/ 625050 w 778287"/>
                  <a:gd name="connsiteY423" fmla="*/ 1282967 h 1427213"/>
                  <a:gd name="connsiteX424" fmla="*/ 631120 w 778287"/>
                  <a:gd name="connsiteY424" fmla="*/ 1286148 h 1427213"/>
                  <a:gd name="connsiteX425" fmla="*/ 617607 w 778287"/>
                  <a:gd name="connsiteY425" fmla="*/ 1295724 h 1427213"/>
                  <a:gd name="connsiteX426" fmla="*/ 609778 w 778287"/>
                  <a:gd name="connsiteY426" fmla="*/ 1309268 h 1427213"/>
                  <a:gd name="connsiteX427" fmla="*/ 606692 w 778287"/>
                  <a:gd name="connsiteY427" fmla="*/ 1307370 h 1427213"/>
                  <a:gd name="connsiteX428" fmla="*/ 586619 w 778287"/>
                  <a:gd name="connsiteY428" fmla="*/ 1341190 h 1427213"/>
                  <a:gd name="connsiteX429" fmla="*/ 585921 w 778287"/>
                  <a:gd name="connsiteY429" fmla="*/ 1340682 h 1427213"/>
                  <a:gd name="connsiteX430" fmla="*/ 550196 w 778287"/>
                  <a:gd name="connsiteY430" fmla="*/ 1389317 h 1427213"/>
                  <a:gd name="connsiteX431" fmla="*/ 542207 w 778287"/>
                  <a:gd name="connsiteY431" fmla="*/ 1387812 h 1427213"/>
                  <a:gd name="connsiteX432" fmla="*/ 542100 w 778287"/>
                  <a:gd name="connsiteY432" fmla="*/ 1397394 h 1427213"/>
                  <a:gd name="connsiteX433" fmla="*/ 531698 w 778287"/>
                  <a:gd name="connsiteY433" fmla="*/ 1403401 h 1427213"/>
                  <a:gd name="connsiteX434" fmla="*/ 532619 w 778287"/>
                  <a:gd name="connsiteY434" fmla="*/ 1411789 h 1427213"/>
                  <a:gd name="connsiteX435" fmla="*/ 524142 w 778287"/>
                  <a:gd name="connsiteY435" fmla="*/ 1415809 h 1427213"/>
                  <a:gd name="connsiteX436" fmla="*/ 515449 w 778287"/>
                  <a:gd name="connsiteY436" fmla="*/ 1427213 h 1427213"/>
                  <a:gd name="connsiteX437" fmla="*/ 507835 w 778287"/>
                  <a:gd name="connsiteY437" fmla="*/ 1427048 h 1427213"/>
                  <a:gd name="connsiteX438" fmla="*/ 505479 w 778287"/>
                  <a:gd name="connsiteY438" fmla="*/ 1419752 h 1427213"/>
                  <a:gd name="connsiteX439" fmla="*/ 497624 w 778287"/>
                  <a:gd name="connsiteY439" fmla="*/ 1426204 h 1427213"/>
                  <a:gd name="connsiteX440" fmla="*/ 495732 w 778287"/>
                  <a:gd name="connsiteY440" fmla="*/ 1419860 h 1427213"/>
                  <a:gd name="connsiteX441" fmla="*/ 501606 w 778287"/>
                  <a:gd name="connsiteY441" fmla="*/ 1405636 h 1427213"/>
                  <a:gd name="connsiteX442" fmla="*/ 496653 w 778287"/>
                  <a:gd name="connsiteY442" fmla="*/ 1394625 h 1427213"/>
                  <a:gd name="connsiteX443" fmla="*/ 493293 w 778287"/>
                  <a:gd name="connsiteY443" fmla="*/ 1379207 h 1427213"/>
                  <a:gd name="connsiteX444" fmla="*/ 469487 w 778287"/>
                  <a:gd name="connsiteY444" fmla="*/ 1382554 h 1427213"/>
                  <a:gd name="connsiteX445" fmla="*/ 462445 w 778287"/>
                  <a:gd name="connsiteY445" fmla="*/ 1387723 h 1427213"/>
                  <a:gd name="connsiteX446" fmla="*/ 460388 w 778287"/>
                  <a:gd name="connsiteY446" fmla="*/ 1383729 h 1427213"/>
                  <a:gd name="connsiteX447" fmla="*/ 454616 w 778287"/>
                  <a:gd name="connsiteY447" fmla="*/ 1385462 h 1427213"/>
                  <a:gd name="connsiteX448" fmla="*/ 452317 w 778287"/>
                  <a:gd name="connsiteY448" fmla="*/ 1380293 h 1427213"/>
                  <a:gd name="connsiteX449" fmla="*/ 437286 w 778287"/>
                  <a:gd name="connsiteY449" fmla="*/ 1381804 h 1427213"/>
                  <a:gd name="connsiteX450" fmla="*/ 437477 w 778287"/>
                  <a:gd name="connsiteY450" fmla="*/ 1395470 h 1427213"/>
                  <a:gd name="connsiteX451" fmla="*/ 435197 w 778287"/>
                  <a:gd name="connsiteY451" fmla="*/ 1399267 h 1427213"/>
                  <a:gd name="connsiteX452" fmla="*/ 423799 w 778287"/>
                  <a:gd name="connsiteY452" fmla="*/ 1397032 h 1427213"/>
                  <a:gd name="connsiteX453" fmla="*/ 411556 w 778287"/>
                  <a:gd name="connsiteY453" fmla="*/ 1397787 h 1427213"/>
                  <a:gd name="connsiteX454" fmla="*/ 412642 w 778287"/>
                  <a:gd name="connsiteY454" fmla="*/ 1389456 h 1427213"/>
                  <a:gd name="connsiteX455" fmla="*/ 407632 w 778287"/>
                  <a:gd name="connsiteY455" fmla="*/ 1384567 h 1427213"/>
                  <a:gd name="connsiteX456" fmla="*/ 406197 w 778287"/>
                  <a:gd name="connsiteY456" fmla="*/ 1373505 h 1427213"/>
                  <a:gd name="connsiteX457" fmla="*/ 394792 w 778287"/>
                  <a:gd name="connsiteY457" fmla="*/ 1375658 h 1427213"/>
                  <a:gd name="connsiteX458" fmla="*/ 391624 w 778287"/>
                  <a:gd name="connsiteY458" fmla="*/ 1366463 h 1427213"/>
                  <a:gd name="connsiteX459" fmla="*/ 387534 w 778287"/>
                  <a:gd name="connsiteY459" fmla="*/ 1372051 h 1427213"/>
                  <a:gd name="connsiteX460" fmla="*/ 384042 w 778287"/>
                  <a:gd name="connsiteY460" fmla="*/ 1368368 h 1427213"/>
                  <a:gd name="connsiteX461" fmla="*/ 368059 w 778287"/>
                  <a:gd name="connsiteY461" fmla="*/ 1367498 h 1427213"/>
                  <a:gd name="connsiteX462" fmla="*/ 368465 w 778287"/>
                  <a:gd name="connsiteY462" fmla="*/ 1360183 h 1427213"/>
                  <a:gd name="connsiteX463" fmla="*/ 361804 w 778287"/>
                  <a:gd name="connsiteY463" fmla="*/ 1359707 h 1427213"/>
                  <a:gd name="connsiteX464" fmla="*/ 362858 w 778287"/>
                  <a:gd name="connsiteY464" fmla="*/ 1351686 h 1427213"/>
                  <a:gd name="connsiteX465" fmla="*/ 344716 w 778287"/>
                  <a:gd name="connsiteY465" fmla="*/ 1358925 h 1427213"/>
                  <a:gd name="connsiteX466" fmla="*/ 337020 w 778287"/>
                  <a:gd name="connsiteY466" fmla="*/ 1354792 h 1427213"/>
                  <a:gd name="connsiteX467" fmla="*/ 330117 w 778287"/>
                  <a:gd name="connsiteY467" fmla="*/ 1356995 h 1427213"/>
                  <a:gd name="connsiteX468" fmla="*/ 324968 w 778287"/>
                  <a:gd name="connsiteY468" fmla="*/ 1353141 h 1427213"/>
                  <a:gd name="connsiteX469" fmla="*/ 329063 w 778287"/>
                  <a:gd name="connsiteY469" fmla="*/ 1370432 h 1427213"/>
                  <a:gd name="connsiteX470" fmla="*/ 323399 w 778287"/>
                  <a:gd name="connsiteY470" fmla="*/ 1380433 h 1427213"/>
                  <a:gd name="connsiteX471" fmla="*/ 311048 w 778287"/>
                  <a:gd name="connsiteY471" fmla="*/ 1380516 h 1427213"/>
                  <a:gd name="connsiteX472" fmla="*/ 308178 w 778287"/>
                  <a:gd name="connsiteY472" fmla="*/ 1387081 h 1427213"/>
                  <a:gd name="connsiteX473" fmla="*/ 289058 w 778287"/>
                  <a:gd name="connsiteY473" fmla="*/ 1386161 h 1427213"/>
                  <a:gd name="connsiteX474" fmla="*/ 284861 w 778287"/>
                  <a:gd name="connsiteY474" fmla="*/ 1380465 h 1427213"/>
                  <a:gd name="connsiteX475" fmla="*/ 279527 w 778287"/>
                  <a:gd name="connsiteY475" fmla="*/ 1377671 h 1427213"/>
                  <a:gd name="connsiteX476" fmla="*/ 268395 w 778287"/>
                  <a:gd name="connsiteY476" fmla="*/ 1378509 h 1427213"/>
                  <a:gd name="connsiteX477" fmla="*/ 256775 w 778287"/>
                  <a:gd name="connsiteY477" fmla="*/ 1369625 h 1427213"/>
                  <a:gd name="connsiteX478" fmla="*/ 256426 w 778287"/>
                  <a:gd name="connsiteY478" fmla="*/ 1355350 h 1427213"/>
                  <a:gd name="connsiteX479" fmla="*/ 249682 w 778287"/>
                  <a:gd name="connsiteY479" fmla="*/ 1348226 h 1427213"/>
                  <a:gd name="connsiteX480" fmla="*/ 240989 w 778287"/>
                  <a:gd name="connsiteY480" fmla="*/ 1348061 h 1427213"/>
                  <a:gd name="connsiteX481" fmla="*/ 237814 w 778287"/>
                  <a:gd name="connsiteY481" fmla="*/ 1343089 h 1427213"/>
                  <a:gd name="connsiteX482" fmla="*/ 225736 w 778287"/>
                  <a:gd name="connsiteY482" fmla="*/ 1335989 h 1427213"/>
                  <a:gd name="connsiteX483" fmla="*/ 219291 w 778287"/>
                  <a:gd name="connsiteY483" fmla="*/ 1339901 h 1427213"/>
                  <a:gd name="connsiteX484" fmla="*/ 211627 w 778287"/>
                  <a:gd name="connsiteY484" fmla="*/ 1336662 h 1427213"/>
                  <a:gd name="connsiteX485" fmla="*/ 213633 w 778287"/>
                  <a:gd name="connsiteY485" fmla="*/ 1325740 h 1427213"/>
                  <a:gd name="connsiteX486" fmla="*/ 209810 w 778287"/>
                  <a:gd name="connsiteY486" fmla="*/ 1312894 h 1427213"/>
                  <a:gd name="connsiteX487" fmla="*/ 204318 w 778287"/>
                  <a:gd name="connsiteY487" fmla="*/ 1309491 h 1427213"/>
                  <a:gd name="connsiteX488" fmla="*/ 210083 w 778287"/>
                  <a:gd name="connsiteY488" fmla="*/ 1303401 h 1427213"/>
                  <a:gd name="connsiteX489" fmla="*/ 219100 w 778287"/>
                  <a:gd name="connsiteY489" fmla="*/ 1285507 h 1427213"/>
                  <a:gd name="connsiteX490" fmla="*/ 211328 w 778287"/>
                  <a:gd name="connsiteY490" fmla="*/ 1277245 h 1427213"/>
                  <a:gd name="connsiteX491" fmla="*/ 204286 w 778287"/>
                  <a:gd name="connsiteY491" fmla="*/ 1274566 h 1427213"/>
                  <a:gd name="connsiteX492" fmla="*/ 197168 w 778287"/>
                  <a:gd name="connsiteY492" fmla="*/ 1256367 h 1427213"/>
                  <a:gd name="connsiteX493" fmla="*/ 191967 w 778287"/>
                  <a:gd name="connsiteY493" fmla="*/ 1263453 h 1427213"/>
                  <a:gd name="connsiteX494" fmla="*/ 183788 w 778287"/>
                  <a:gd name="connsiteY494" fmla="*/ 1263288 h 1427213"/>
                  <a:gd name="connsiteX495" fmla="*/ 179184 w 778287"/>
                  <a:gd name="connsiteY495" fmla="*/ 1259745 h 1427213"/>
                  <a:gd name="connsiteX496" fmla="*/ 169729 w 778287"/>
                  <a:gd name="connsiteY496" fmla="*/ 1262202 h 1427213"/>
                  <a:gd name="connsiteX497" fmla="*/ 159277 w 778287"/>
                  <a:gd name="connsiteY497" fmla="*/ 1256392 h 1427213"/>
                  <a:gd name="connsiteX498" fmla="*/ 158814 w 778287"/>
                  <a:gd name="connsiteY498" fmla="*/ 1253490 h 1427213"/>
                  <a:gd name="connsiteX499" fmla="*/ 142919 w 778287"/>
                  <a:gd name="connsiteY499" fmla="*/ 1253547 h 1427213"/>
                  <a:gd name="connsiteX500" fmla="*/ 136525 w 778287"/>
                  <a:gd name="connsiteY500" fmla="*/ 1247439 h 1427213"/>
                  <a:gd name="connsiteX501" fmla="*/ 127641 w 778287"/>
                  <a:gd name="connsiteY501" fmla="*/ 1246296 h 1427213"/>
                  <a:gd name="connsiteX502" fmla="*/ 115348 w 778287"/>
                  <a:gd name="connsiteY502" fmla="*/ 1249197 h 1427213"/>
                  <a:gd name="connsiteX503" fmla="*/ 116726 w 778287"/>
                  <a:gd name="connsiteY503" fmla="*/ 1254417 h 1427213"/>
                  <a:gd name="connsiteX504" fmla="*/ 103486 w 778287"/>
                  <a:gd name="connsiteY504" fmla="*/ 1258989 h 1427213"/>
                  <a:gd name="connsiteX505" fmla="*/ 106490 w 778287"/>
                  <a:gd name="connsiteY505" fmla="*/ 1253630 h 1427213"/>
                  <a:gd name="connsiteX506" fmla="*/ 108655 w 778287"/>
                  <a:gd name="connsiteY506" fmla="*/ 1240517 h 1427213"/>
                  <a:gd name="connsiteX507" fmla="*/ 101670 w 778287"/>
                  <a:gd name="connsiteY507" fmla="*/ 1228935 h 1427213"/>
                  <a:gd name="connsiteX508" fmla="*/ 105029 w 778287"/>
                  <a:gd name="connsiteY508" fmla="*/ 1226788 h 1427213"/>
                  <a:gd name="connsiteX509" fmla="*/ 108356 w 778287"/>
                  <a:gd name="connsiteY509" fmla="*/ 1216406 h 1427213"/>
                  <a:gd name="connsiteX510" fmla="*/ 100914 w 778287"/>
                  <a:gd name="connsiteY510" fmla="*/ 1211802 h 1427213"/>
                  <a:gd name="connsiteX511" fmla="*/ 90183 w 778287"/>
                  <a:gd name="connsiteY511" fmla="*/ 1215631 h 1427213"/>
                  <a:gd name="connsiteX512" fmla="*/ 81413 w 778287"/>
                  <a:gd name="connsiteY512" fmla="*/ 1216298 h 1427213"/>
                  <a:gd name="connsiteX513" fmla="*/ 86506 w 778287"/>
                  <a:gd name="connsiteY513" fmla="*/ 1202544 h 1427213"/>
                  <a:gd name="connsiteX514" fmla="*/ 92405 w 778287"/>
                  <a:gd name="connsiteY514" fmla="*/ 1203071 h 1427213"/>
                  <a:gd name="connsiteX515" fmla="*/ 95872 w 778287"/>
                  <a:gd name="connsiteY515" fmla="*/ 1198359 h 1427213"/>
                  <a:gd name="connsiteX516" fmla="*/ 89833 w 778287"/>
                  <a:gd name="connsiteY516" fmla="*/ 1190492 h 1427213"/>
                  <a:gd name="connsiteX517" fmla="*/ 76486 w 778287"/>
                  <a:gd name="connsiteY517" fmla="*/ 1187399 h 1427213"/>
                  <a:gd name="connsiteX518" fmla="*/ 66516 w 778287"/>
                  <a:gd name="connsiteY518" fmla="*/ 1175988 h 1427213"/>
                  <a:gd name="connsiteX519" fmla="*/ 49181 w 778287"/>
                  <a:gd name="connsiteY519" fmla="*/ 1162996 h 1427213"/>
                  <a:gd name="connsiteX520" fmla="*/ 45041 w 778287"/>
                  <a:gd name="connsiteY520" fmla="*/ 1163746 h 1427213"/>
                  <a:gd name="connsiteX521" fmla="*/ 35097 w 778287"/>
                  <a:gd name="connsiteY521" fmla="*/ 1159256 h 1427213"/>
                  <a:gd name="connsiteX522" fmla="*/ 21609 w 778287"/>
                  <a:gd name="connsiteY522" fmla="*/ 1162685 h 1427213"/>
                  <a:gd name="connsiteX523" fmla="*/ 12402 w 778287"/>
                  <a:gd name="connsiteY523" fmla="*/ 1167930 h 1427213"/>
                  <a:gd name="connsiteX524" fmla="*/ 10046 w 778287"/>
                  <a:gd name="connsiteY524" fmla="*/ 1154151 h 1427213"/>
                  <a:gd name="connsiteX525" fmla="*/ 5010 w 778287"/>
                  <a:gd name="connsiteY525" fmla="*/ 1155433 h 142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Lst>
                <a:rect l="l" t="t" r="r" b="b"/>
                <a:pathLst>
                  <a:path w="778287" h="1427213">
                    <a:moveTo>
                      <a:pt x="5010" y="1155433"/>
                    </a:moveTo>
                    <a:lnTo>
                      <a:pt x="0" y="1147909"/>
                    </a:lnTo>
                    <a:lnTo>
                      <a:pt x="4845" y="1136669"/>
                    </a:lnTo>
                    <a:lnTo>
                      <a:pt x="2407" y="1132910"/>
                    </a:lnTo>
                    <a:lnTo>
                      <a:pt x="7258" y="1126465"/>
                    </a:lnTo>
                    <a:lnTo>
                      <a:pt x="3251" y="1117854"/>
                    </a:lnTo>
                    <a:lnTo>
                      <a:pt x="4439" y="1109936"/>
                    </a:lnTo>
                    <a:lnTo>
                      <a:pt x="7690" y="1112361"/>
                    </a:lnTo>
                    <a:lnTo>
                      <a:pt x="13786" y="1105306"/>
                    </a:lnTo>
                    <a:lnTo>
                      <a:pt x="10941" y="1090454"/>
                    </a:lnTo>
                    <a:lnTo>
                      <a:pt x="6039" y="1079138"/>
                    </a:lnTo>
                    <a:lnTo>
                      <a:pt x="4902" y="1070420"/>
                    </a:lnTo>
                    <a:lnTo>
                      <a:pt x="10833" y="1054760"/>
                    </a:lnTo>
                    <a:lnTo>
                      <a:pt x="10128" y="1049826"/>
                    </a:lnTo>
                    <a:lnTo>
                      <a:pt x="19361" y="1040162"/>
                    </a:lnTo>
                    <a:lnTo>
                      <a:pt x="27000" y="1026928"/>
                    </a:lnTo>
                    <a:lnTo>
                      <a:pt x="20257" y="1023449"/>
                    </a:lnTo>
                    <a:lnTo>
                      <a:pt x="11373" y="1010945"/>
                    </a:lnTo>
                    <a:lnTo>
                      <a:pt x="7366" y="993731"/>
                    </a:lnTo>
                    <a:lnTo>
                      <a:pt x="14459" y="991229"/>
                    </a:lnTo>
                    <a:lnTo>
                      <a:pt x="23019" y="992867"/>
                    </a:lnTo>
                    <a:lnTo>
                      <a:pt x="31363" y="982707"/>
                    </a:lnTo>
                    <a:lnTo>
                      <a:pt x="35236" y="982536"/>
                    </a:lnTo>
                    <a:lnTo>
                      <a:pt x="48209" y="968115"/>
                    </a:lnTo>
                    <a:lnTo>
                      <a:pt x="57715" y="967086"/>
                    </a:lnTo>
                    <a:lnTo>
                      <a:pt x="65596" y="970731"/>
                    </a:lnTo>
                    <a:lnTo>
                      <a:pt x="72936" y="967588"/>
                    </a:lnTo>
                    <a:lnTo>
                      <a:pt x="81115" y="969982"/>
                    </a:lnTo>
                    <a:lnTo>
                      <a:pt x="91999" y="965029"/>
                    </a:lnTo>
                    <a:lnTo>
                      <a:pt x="103486" y="969010"/>
                    </a:lnTo>
                    <a:lnTo>
                      <a:pt x="108306" y="967835"/>
                    </a:lnTo>
                    <a:lnTo>
                      <a:pt x="118542" y="973849"/>
                    </a:lnTo>
                    <a:lnTo>
                      <a:pt x="119926" y="983012"/>
                    </a:lnTo>
                    <a:lnTo>
                      <a:pt x="117621" y="993007"/>
                    </a:lnTo>
                    <a:lnTo>
                      <a:pt x="131242" y="999382"/>
                    </a:lnTo>
                    <a:lnTo>
                      <a:pt x="129623" y="1010164"/>
                    </a:lnTo>
                    <a:lnTo>
                      <a:pt x="139478" y="1015759"/>
                    </a:lnTo>
                    <a:lnTo>
                      <a:pt x="156051" y="999465"/>
                    </a:lnTo>
                    <a:lnTo>
                      <a:pt x="165341" y="1000277"/>
                    </a:lnTo>
                    <a:lnTo>
                      <a:pt x="169215" y="997712"/>
                    </a:lnTo>
                    <a:lnTo>
                      <a:pt x="174797" y="1002392"/>
                    </a:lnTo>
                    <a:lnTo>
                      <a:pt x="190557" y="1006043"/>
                    </a:lnTo>
                    <a:lnTo>
                      <a:pt x="203581" y="999801"/>
                    </a:lnTo>
                    <a:lnTo>
                      <a:pt x="220078" y="1001338"/>
                    </a:lnTo>
                    <a:lnTo>
                      <a:pt x="222625" y="988333"/>
                    </a:lnTo>
                    <a:lnTo>
                      <a:pt x="232562" y="990810"/>
                    </a:lnTo>
                    <a:lnTo>
                      <a:pt x="235972" y="994397"/>
                    </a:lnTo>
                    <a:lnTo>
                      <a:pt x="255829" y="994289"/>
                    </a:lnTo>
                    <a:lnTo>
                      <a:pt x="260756" y="999915"/>
                    </a:lnTo>
                    <a:lnTo>
                      <a:pt x="266986" y="1001141"/>
                    </a:lnTo>
                    <a:lnTo>
                      <a:pt x="287922" y="997439"/>
                    </a:lnTo>
                    <a:lnTo>
                      <a:pt x="292094" y="990949"/>
                    </a:lnTo>
                    <a:lnTo>
                      <a:pt x="301866" y="982536"/>
                    </a:lnTo>
                    <a:lnTo>
                      <a:pt x="301949" y="974242"/>
                    </a:lnTo>
                    <a:lnTo>
                      <a:pt x="292608" y="966419"/>
                    </a:lnTo>
                    <a:lnTo>
                      <a:pt x="285426" y="954195"/>
                    </a:lnTo>
                    <a:lnTo>
                      <a:pt x="277736" y="949547"/>
                    </a:lnTo>
                    <a:lnTo>
                      <a:pt x="274244" y="937133"/>
                    </a:lnTo>
                    <a:lnTo>
                      <a:pt x="266878" y="937133"/>
                    </a:lnTo>
                    <a:lnTo>
                      <a:pt x="262357" y="941000"/>
                    </a:lnTo>
                    <a:lnTo>
                      <a:pt x="246456" y="943870"/>
                    </a:lnTo>
                    <a:lnTo>
                      <a:pt x="238735" y="935634"/>
                    </a:lnTo>
                    <a:lnTo>
                      <a:pt x="232943" y="935907"/>
                    </a:lnTo>
                    <a:lnTo>
                      <a:pt x="226574" y="926306"/>
                    </a:lnTo>
                    <a:lnTo>
                      <a:pt x="234569" y="916457"/>
                    </a:lnTo>
                    <a:lnTo>
                      <a:pt x="239090" y="907218"/>
                    </a:lnTo>
                    <a:lnTo>
                      <a:pt x="250787" y="896893"/>
                    </a:lnTo>
                    <a:lnTo>
                      <a:pt x="257181" y="877087"/>
                    </a:lnTo>
                    <a:lnTo>
                      <a:pt x="272320" y="873220"/>
                    </a:lnTo>
                    <a:lnTo>
                      <a:pt x="277139" y="863181"/>
                    </a:lnTo>
                    <a:lnTo>
                      <a:pt x="283807" y="860311"/>
                    </a:lnTo>
                    <a:lnTo>
                      <a:pt x="289547" y="842734"/>
                    </a:lnTo>
                    <a:lnTo>
                      <a:pt x="294177" y="842683"/>
                    </a:lnTo>
                    <a:lnTo>
                      <a:pt x="300190" y="830669"/>
                    </a:lnTo>
                    <a:lnTo>
                      <a:pt x="309696" y="825049"/>
                    </a:lnTo>
                    <a:lnTo>
                      <a:pt x="318040" y="810705"/>
                    </a:lnTo>
                    <a:lnTo>
                      <a:pt x="317195" y="802811"/>
                    </a:lnTo>
                    <a:lnTo>
                      <a:pt x="323698" y="796665"/>
                    </a:lnTo>
                    <a:lnTo>
                      <a:pt x="319773" y="784549"/>
                    </a:lnTo>
                    <a:lnTo>
                      <a:pt x="323291" y="768591"/>
                    </a:lnTo>
                    <a:lnTo>
                      <a:pt x="327571" y="761727"/>
                    </a:lnTo>
                    <a:lnTo>
                      <a:pt x="328035" y="751472"/>
                    </a:lnTo>
                    <a:lnTo>
                      <a:pt x="335426" y="748944"/>
                    </a:lnTo>
                    <a:lnTo>
                      <a:pt x="344062" y="752170"/>
                    </a:lnTo>
                    <a:lnTo>
                      <a:pt x="356445" y="746385"/>
                    </a:lnTo>
                    <a:lnTo>
                      <a:pt x="366490" y="751694"/>
                    </a:lnTo>
                    <a:lnTo>
                      <a:pt x="373101" y="741001"/>
                    </a:lnTo>
                    <a:lnTo>
                      <a:pt x="372853" y="733050"/>
                    </a:lnTo>
                    <a:lnTo>
                      <a:pt x="359880" y="731965"/>
                    </a:lnTo>
                    <a:lnTo>
                      <a:pt x="346932" y="721659"/>
                    </a:lnTo>
                    <a:lnTo>
                      <a:pt x="343389" y="721747"/>
                    </a:lnTo>
                    <a:lnTo>
                      <a:pt x="342329" y="713492"/>
                    </a:lnTo>
                    <a:lnTo>
                      <a:pt x="335452" y="709162"/>
                    </a:lnTo>
                    <a:lnTo>
                      <a:pt x="334258" y="702856"/>
                    </a:lnTo>
                    <a:lnTo>
                      <a:pt x="329006" y="697827"/>
                    </a:lnTo>
                    <a:lnTo>
                      <a:pt x="315360" y="701440"/>
                    </a:lnTo>
                    <a:lnTo>
                      <a:pt x="312160" y="694855"/>
                    </a:lnTo>
                    <a:lnTo>
                      <a:pt x="300946" y="690499"/>
                    </a:lnTo>
                    <a:lnTo>
                      <a:pt x="303168" y="684994"/>
                    </a:lnTo>
                    <a:lnTo>
                      <a:pt x="299511" y="682193"/>
                    </a:lnTo>
                    <a:lnTo>
                      <a:pt x="294608" y="670776"/>
                    </a:lnTo>
                    <a:lnTo>
                      <a:pt x="284836" y="669531"/>
                    </a:lnTo>
                    <a:lnTo>
                      <a:pt x="279171" y="672776"/>
                    </a:lnTo>
                    <a:lnTo>
                      <a:pt x="267849" y="667944"/>
                    </a:lnTo>
                    <a:lnTo>
                      <a:pt x="260483" y="667334"/>
                    </a:lnTo>
                    <a:lnTo>
                      <a:pt x="255613" y="658590"/>
                    </a:lnTo>
                    <a:lnTo>
                      <a:pt x="262655" y="636905"/>
                    </a:lnTo>
                    <a:lnTo>
                      <a:pt x="272809" y="628411"/>
                    </a:lnTo>
                    <a:lnTo>
                      <a:pt x="280607" y="627579"/>
                    </a:lnTo>
                    <a:lnTo>
                      <a:pt x="278524" y="619084"/>
                    </a:lnTo>
                    <a:lnTo>
                      <a:pt x="279635" y="611287"/>
                    </a:lnTo>
                    <a:lnTo>
                      <a:pt x="284994" y="604236"/>
                    </a:lnTo>
                    <a:lnTo>
                      <a:pt x="281178" y="595578"/>
                    </a:lnTo>
                    <a:lnTo>
                      <a:pt x="282480" y="588253"/>
                    </a:lnTo>
                    <a:lnTo>
                      <a:pt x="286023" y="588419"/>
                    </a:lnTo>
                    <a:lnTo>
                      <a:pt x="291065" y="577348"/>
                    </a:lnTo>
                    <a:lnTo>
                      <a:pt x="289439" y="561755"/>
                    </a:lnTo>
                    <a:lnTo>
                      <a:pt x="294881" y="551437"/>
                    </a:lnTo>
                    <a:lnTo>
                      <a:pt x="285509" y="548024"/>
                    </a:lnTo>
                    <a:lnTo>
                      <a:pt x="279502" y="542587"/>
                    </a:lnTo>
                    <a:lnTo>
                      <a:pt x="280905" y="525226"/>
                    </a:lnTo>
                    <a:lnTo>
                      <a:pt x="277470" y="518015"/>
                    </a:lnTo>
                    <a:lnTo>
                      <a:pt x="271291" y="519873"/>
                    </a:lnTo>
                    <a:lnTo>
                      <a:pt x="266008" y="513716"/>
                    </a:lnTo>
                    <a:lnTo>
                      <a:pt x="257969" y="510472"/>
                    </a:lnTo>
                    <a:lnTo>
                      <a:pt x="251631" y="499408"/>
                    </a:lnTo>
                    <a:lnTo>
                      <a:pt x="240252" y="500018"/>
                    </a:lnTo>
                    <a:lnTo>
                      <a:pt x="232397" y="497413"/>
                    </a:lnTo>
                    <a:lnTo>
                      <a:pt x="232912" y="494334"/>
                    </a:lnTo>
                    <a:lnTo>
                      <a:pt x="226200" y="480666"/>
                    </a:lnTo>
                    <a:lnTo>
                      <a:pt x="227171" y="470132"/>
                    </a:lnTo>
                    <a:lnTo>
                      <a:pt x="221755" y="453280"/>
                    </a:lnTo>
                    <a:lnTo>
                      <a:pt x="215176" y="453695"/>
                    </a:lnTo>
                    <a:lnTo>
                      <a:pt x="213658" y="447017"/>
                    </a:lnTo>
                    <a:lnTo>
                      <a:pt x="199441" y="434573"/>
                    </a:lnTo>
                    <a:lnTo>
                      <a:pt x="199301" y="424376"/>
                    </a:lnTo>
                    <a:lnTo>
                      <a:pt x="195326" y="414539"/>
                    </a:lnTo>
                    <a:lnTo>
                      <a:pt x="176746" y="411022"/>
                    </a:lnTo>
                    <a:lnTo>
                      <a:pt x="167050" y="399718"/>
                    </a:lnTo>
                    <a:lnTo>
                      <a:pt x="156000" y="392737"/>
                    </a:lnTo>
                    <a:lnTo>
                      <a:pt x="155594" y="384842"/>
                    </a:lnTo>
                    <a:lnTo>
                      <a:pt x="146736" y="363155"/>
                    </a:lnTo>
                    <a:lnTo>
                      <a:pt x="136989" y="355651"/>
                    </a:lnTo>
                    <a:lnTo>
                      <a:pt x="134303" y="343605"/>
                    </a:lnTo>
                    <a:lnTo>
                      <a:pt x="123984" y="340754"/>
                    </a:lnTo>
                    <a:lnTo>
                      <a:pt x="115100" y="326826"/>
                    </a:lnTo>
                    <a:lnTo>
                      <a:pt x="104375" y="317995"/>
                    </a:lnTo>
                    <a:lnTo>
                      <a:pt x="103562" y="311877"/>
                    </a:lnTo>
                    <a:lnTo>
                      <a:pt x="96495" y="303766"/>
                    </a:lnTo>
                    <a:lnTo>
                      <a:pt x="87884" y="298757"/>
                    </a:lnTo>
                    <a:lnTo>
                      <a:pt x="75997" y="286828"/>
                    </a:lnTo>
                    <a:lnTo>
                      <a:pt x="72828" y="277861"/>
                    </a:lnTo>
                    <a:lnTo>
                      <a:pt x="62725" y="269671"/>
                    </a:lnTo>
                    <a:lnTo>
                      <a:pt x="64021" y="259544"/>
                    </a:lnTo>
                    <a:lnTo>
                      <a:pt x="62319" y="241699"/>
                    </a:lnTo>
                    <a:lnTo>
                      <a:pt x="68415" y="233232"/>
                    </a:lnTo>
                    <a:lnTo>
                      <a:pt x="69793" y="226871"/>
                    </a:lnTo>
                    <a:lnTo>
                      <a:pt x="83039" y="215419"/>
                    </a:lnTo>
                    <a:lnTo>
                      <a:pt x="94437" y="215364"/>
                    </a:lnTo>
                    <a:lnTo>
                      <a:pt x="102051" y="203417"/>
                    </a:lnTo>
                    <a:lnTo>
                      <a:pt x="109226" y="202284"/>
                    </a:lnTo>
                    <a:lnTo>
                      <a:pt x="121653" y="215890"/>
                    </a:lnTo>
                    <a:lnTo>
                      <a:pt x="121387" y="220288"/>
                    </a:lnTo>
                    <a:lnTo>
                      <a:pt x="126937" y="228392"/>
                    </a:lnTo>
                    <a:lnTo>
                      <a:pt x="128048" y="238213"/>
                    </a:lnTo>
                    <a:lnTo>
                      <a:pt x="138233" y="255005"/>
                    </a:lnTo>
                    <a:lnTo>
                      <a:pt x="142862" y="258216"/>
                    </a:lnTo>
                    <a:lnTo>
                      <a:pt x="145733" y="267264"/>
                    </a:lnTo>
                    <a:lnTo>
                      <a:pt x="153803" y="267761"/>
                    </a:lnTo>
                    <a:lnTo>
                      <a:pt x="165399" y="278084"/>
                    </a:lnTo>
                    <a:lnTo>
                      <a:pt x="172142" y="273627"/>
                    </a:lnTo>
                    <a:lnTo>
                      <a:pt x="187662" y="271857"/>
                    </a:lnTo>
                    <a:lnTo>
                      <a:pt x="195053" y="278719"/>
                    </a:lnTo>
                    <a:lnTo>
                      <a:pt x="210433" y="277806"/>
                    </a:lnTo>
                    <a:lnTo>
                      <a:pt x="213335" y="275344"/>
                    </a:lnTo>
                    <a:lnTo>
                      <a:pt x="223628" y="276643"/>
                    </a:lnTo>
                    <a:lnTo>
                      <a:pt x="230969" y="284005"/>
                    </a:lnTo>
                    <a:lnTo>
                      <a:pt x="243529" y="284559"/>
                    </a:lnTo>
                    <a:lnTo>
                      <a:pt x="248107" y="274651"/>
                    </a:lnTo>
                    <a:lnTo>
                      <a:pt x="242964" y="243580"/>
                    </a:lnTo>
                    <a:lnTo>
                      <a:pt x="236245" y="234339"/>
                    </a:lnTo>
                    <a:lnTo>
                      <a:pt x="234677" y="223580"/>
                    </a:lnTo>
                    <a:lnTo>
                      <a:pt x="227336" y="221228"/>
                    </a:lnTo>
                    <a:lnTo>
                      <a:pt x="228340" y="216830"/>
                    </a:lnTo>
                    <a:lnTo>
                      <a:pt x="219348" y="199213"/>
                    </a:lnTo>
                    <a:lnTo>
                      <a:pt x="218643" y="192133"/>
                    </a:lnTo>
                    <a:lnTo>
                      <a:pt x="209080" y="184696"/>
                    </a:lnTo>
                    <a:lnTo>
                      <a:pt x="216668" y="166144"/>
                    </a:lnTo>
                    <a:lnTo>
                      <a:pt x="214605" y="159094"/>
                    </a:lnTo>
                    <a:lnTo>
                      <a:pt x="219539" y="138693"/>
                    </a:lnTo>
                    <a:lnTo>
                      <a:pt x="230696" y="131757"/>
                    </a:lnTo>
                    <a:lnTo>
                      <a:pt x="243719" y="141928"/>
                    </a:lnTo>
                    <a:lnTo>
                      <a:pt x="249866" y="141071"/>
                    </a:lnTo>
                    <a:lnTo>
                      <a:pt x="258509" y="135267"/>
                    </a:lnTo>
                    <a:lnTo>
                      <a:pt x="269018" y="143117"/>
                    </a:lnTo>
                    <a:lnTo>
                      <a:pt x="272917" y="142231"/>
                    </a:lnTo>
                    <a:lnTo>
                      <a:pt x="282994" y="146571"/>
                    </a:lnTo>
                    <a:lnTo>
                      <a:pt x="298241" y="147816"/>
                    </a:lnTo>
                    <a:lnTo>
                      <a:pt x="302489" y="136815"/>
                    </a:lnTo>
                    <a:lnTo>
                      <a:pt x="309156" y="137671"/>
                    </a:lnTo>
                    <a:lnTo>
                      <a:pt x="320421" y="129685"/>
                    </a:lnTo>
                    <a:lnTo>
                      <a:pt x="323291" y="124544"/>
                    </a:lnTo>
                    <a:lnTo>
                      <a:pt x="331527" y="121807"/>
                    </a:lnTo>
                    <a:lnTo>
                      <a:pt x="339084" y="125705"/>
                    </a:lnTo>
                    <a:lnTo>
                      <a:pt x="353060" y="124627"/>
                    </a:lnTo>
                    <a:lnTo>
                      <a:pt x="356445" y="116279"/>
                    </a:lnTo>
                    <a:lnTo>
                      <a:pt x="366732" y="119431"/>
                    </a:lnTo>
                    <a:lnTo>
                      <a:pt x="374180" y="128633"/>
                    </a:lnTo>
                    <a:lnTo>
                      <a:pt x="393300" y="145217"/>
                    </a:lnTo>
                    <a:lnTo>
                      <a:pt x="403758" y="148589"/>
                    </a:lnTo>
                    <a:lnTo>
                      <a:pt x="425450" y="133801"/>
                    </a:lnTo>
                    <a:lnTo>
                      <a:pt x="428752" y="107190"/>
                    </a:lnTo>
                    <a:lnTo>
                      <a:pt x="425939" y="98817"/>
                    </a:lnTo>
                    <a:lnTo>
                      <a:pt x="431489" y="80416"/>
                    </a:lnTo>
                    <a:lnTo>
                      <a:pt x="435013" y="77793"/>
                    </a:lnTo>
                    <a:lnTo>
                      <a:pt x="436283" y="69256"/>
                    </a:lnTo>
                    <a:lnTo>
                      <a:pt x="434143" y="54950"/>
                    </a:lnTo>
                    <a:lnTo>
                      <a:pt x="429431" y="45062"/>
                    </a:lnTo>
                    <a:lnTo>
                      <a:pt x="424936" y="42658"/>
                    </a:lnTo>
                    <a:lnTo>
                      <a:pt x="424123" y="34567"/>
                    </a:lnTo>
                    <a:lnTo>
                      <a:pt x="429622" y="20982"/>
                    </a:lnTo>
                    <a:lnTo>
                      <a:pt x="427971" y="12809"/>
                    </a:lnTo>
                    <a:lnTo>
                      <a:pt x="437852" y="10987"/>
                    </a:lnTo>
                    <a:lnTo>
                      <a:pt x="446602" y="0"/>
                    </a:lnTo>
                    <a:lnTo>
                      <a:pt x="455784" y="523"/>
                    </a:lnTo>
                    <a:lnTo>
                      <a:pt x="459956" y="4279"/>
                    </a:lnTo>
                    <a:lnTo>
                      <a:pt x="468078" y="2430"/>
                    </a:lnTo>
                    <a:lnTo>
                      <a:pt x="476472" y="7840"/>
                    </a:lnTo>
                    <a:lnTo>
                      <a:pt x="480486" y="16400"/>
                    </a:lnTo>
                    <a:lnTo>
                      <a:pt x="491103" y="24379"/>
                    </a:lnTo>
                    <a:lnTo>
                      <a:pt x="501555" y="24903"/>
                    </a:lnTo>
                    <a:lnTo>
                      <a:pt x="506349" y="31199"/>
                    </a:lnTo>
                    <a:lnTo>
                      <a:pt x="513988" y="32828"/>
                    </a:lnTo>
                    <a:lnTo>
                      <a:pt x="521437" y="27886"/>
                    </a:lnTo>
                    <a:lnTo>
                      <a:pt x="526117" y="34513"/>
                    </a:lnTo>
                    <a:lnTo>
                      <a:pt x="524955" y="40229"/>
                    </a:lnTo>
                    <a:lnTo>
                      <a:pt x="529800" y="47547"/>
                    </a:lnTo>
                    <a:lnTo>
                      <a:pt x="530644" y="61135"/>
                    </a:lnTo>
                    <a:lnTo>
                      <a:pt x="534677" y="68289"/>
                    </a:lnTo>
                    <a:lnTo>
                      <a:pt x="528180" y="81356"/>
                    </a:lnTo>
                    <a:lnTo>
                      <a:pt x="524332" y="82571"/>
                    </a:lnTo>
                    <a:lnTo>
                      <a:pt x="524440" y="92462"/>
                    </a:lnTo>
                    <a:lnTo>
                      <a:pt x="514229" y="104149"/>
                    </a:lnTo>
                    <a:lnTo>
                      <a:pt x="513550" y="128716"/>
                    </a:lnTo>
                    <a:lnTo>
                      <a:pt x="517125" y="134964"/>
                    </a:lnTo>
                    <a:lnTo>
                      <a:pt x="511899" y="138251"/>
                    </a:lnTo>
                    <a:lnTo>
                      <a:pt x="507568" y="146460"/>
                    </a:lnTo>
                    <a:lnTo>
                      <a:pt x="507568" y="155113"/>
                    </a:lnTo>
                    <a:lnTo>
                      <a:pt x="519646" y="169654"/>
                    </a:lnTo>
                    <a:lnTo>
                      <a:pt x="522300" y="189396"/>
                    </a:lnTo>
                    <a:lnTo>
                      <a:pt x="531209" y="200790"/>
                    </a:lnTo>
                    <a:lnTo>
                      <a:pt x="539229" y="207510"/>
                    </a:lnTo>
                    <a:lnTo>
                      <a:pt x="539769" y="214618"/>
                    </a:lnTo>
                    <a:lnTo>
                      <a:pt x="545510" y="218905"/>
                    </a:lnTo>
                    <a:lnTo>
                      <a:pt x="551955" y="217494"/>
                    </a:lnTo>
                    <a:lnTo>
                      <a:pt x="554152" y="226871"/>
                    </a:lnTo>
                    <a:lnTo>
                      <a:pt x="565061" y="230301"/>
                    </a:lnTo>
                    <a:lnTo>
                      <a:pt x="558318" y="240203"/>
                    </a:lnTo>
                    <a:lnTo>
                      <a:pt x="553447" y="259654"/>
                    </a:lnTo>
                    <a:lnTo>
                      <a:pt x="558025" y="260096"/>
                    </a:lnTo>
                    <a:lnTo>
                      <a:pt x="566826" y="266765"/>
                    </a:lnTo>
                    <a:lnTo>
                      <a:pt x="570020" y="275620"/>
                    </a:lnTo>
                    <a:lnTo>
                      <a:pt x="575570" y="281515"/>
                    </a:lnTo>
                    <a:lnTo>
                      <a:pt x="587648" y="283425"/>
                    </a:lnTo>
                    <a:lnTo>
                      <a:pt x="601243" y="292059"/>
                    </a:lnTo>
                    <a:lnTo>
                      <a:pt x="613220" y="295186"/>
                    </a:lnTo>
                    <a:lnTo>
                      <a:pt x="611975" y="308778"/>
                    </a:lnTo>
                    <a:lnTo>
                      <a:pt x="616629" y="310881"/>
                    </a:lnTo>
                    <a:lnTo>
                      <a:pt x="626028" y="307089"/>
                    </a:lnTo>
                    <a:lnTo>
                      <a:pt x="629876" y="314757"/>
                    </a:lnTo>
                    <a:lnTo>
                      <a:pt x="635616" y="315006"/>
                    </a:lnTo>
                    <a:lnTo>
                      <a:pt x="662076" y="346678"/>
                    </a:lnTo>
                    <a:lnTo>
                      <a:pt x="661778" y="355568"/>
                    </a:lnTo>
                    <a:lnTo>
                      <a:pt x="668795" y="361936"/>
                    </a:lnTo>
                    <a:lnTo>
                      <a:pt x="668903" y="377142"/>
                    </a:lnTo>
                    <a:lnTo>
                      <a:pt x="673373" y="379829"/>
                    </a:lnTo>
                    <a:lnTo>
                      <a:pt x="683311" y="366728"/>
                    </a:lnTo>
                    <a:lnTo>
                      <a:pt x="692518" y="367005"/>
                    </a:lnTo>
                    <a:lnTo>
                      <a:pt x="696062" y="376643"/>
                    </a:lnTo>
                    <a:lnTo>
                      <a:pt x="701942" y="379358"/>
                    </a:lnTo>
                    <a:lnTo>
                      <a:pt x="706869" y="376809"/>
                    </a:lnTo>
                    <a:lnTo>
                      <a:pt x="714591" y="378610"/>
                    </a:lnTo>
                    <a:lnTo>
                      <a:pt x="717137" y="382958"/>
                    </a:lnTo>
                    <a:lnTo>
                      <a:pt x="728078" y="382459"/>
                    </a:lnTo>
                    <a:lnTo>
                      <a:pt x="728593" y="386199"/>
                    </a:lnTo>
                    <a:lnTo>
                      <a:pt x="737451" y="389135"/>
                    </a:lnTo>
                    <a:lnTo>
                      <a:pt x="744195" y="397751"/>
                    </a:lnTo>
                    <a:lnTo>
                      <a:pt x="745249" y="406559"/>
                    </a:lnTo>
                    <a:lnTo>
                      <a:pt x="756812" y="413043"/>
                    </a:lnTo>
                    <a:lnTo>
                      <a:pt x="764318" y="413736"/>
                    </a:lnTo>
                    <a:lnTo>
                      <a:pt x="765048" y="418475"/>
                    </a:lnTo>
                    <a:lnTo>
                      <a:pt x="772090" y="425872"/>
                    </a:lnTo>
                    <a:lnTo>
                      <a:pt x="769544" y="442803"/>
                    </a:lnTo>
                    <a:lnTo>
                      <a:pt x="778288" y="448486"/>
                    </a:lnTo>
                    <a:lnTo>
                      <a:pt x="767429" y="454583"/>
                    </a:lnTo>
                    <a:lnTo>
                      <a:pt x="760635" y="452449"/>
                    </a:lnTo>
                    <a:lnTo>
                      <a:pt x="757981" y="459349"/>
                    </a:lnTo>
                    <a:lnTo>
                      <a:pt x="746709" y="462676"/>
                    </a:lnTo>
                    <a:lnTo>
                      <a:pt x="753047" y="477007"/>
                    </a:lnTo>
                    <a:lnTo>
                      <a:pt x="740835" y="479613"/>
                    </a:lnTo>
                    <a:lnTo>
                      <a:pt x="739235" y="485656"/>
                    </a:lnTo>
                    <a:lnTo>
                      <a:pt x="732060" y="486738"/>
                    </a:lnTo>
                    <a:lnTo>
                      <a:pt x="730999" y="493503"/>
                    </a:lnTo>
                    <a:lnTo>
                      <a:pt x="710718" y="501766"/>
                    </a:lnTo>
                    <a:lnTo>
                      <a:pt x="717569" y="518237"/>
                    </a:lnTo>
                    <a:lnTo>
                      <a:pt x="706844" y="534433"/>
                    </a:lnTo>
                    <a:lnTo>
                      <a:pt x="699611" y="537817"/>
                    </a:lnTo>
                    <a:lnTo>
                      <a:pt x="689839" y="535958"/>
                    </a:lnTo>
                    <a:lnTo>
                      <a:pt x="679304" y="538206"/>
                    </a:lnTo>
                    <a:lnTo>
                      <a:pt x="669525" y="543614"/>
                    </a:lnTo>
                    <a:lnTo>
                      <a:pt x="657416" y="539675"/>
                    </a:lnTo>
                    <a:lnTo>
                      <a:pt x="644633" y="523505"/>
                    </a:lnTo>
                    <a:lnTo>
                      <a:pt x="640709" y="534072"/>
                    </a:lnTo>
                    <a:lnTo>
                      <a:pt x="643414" y="540452"/>
                    </a:lnTo>
                    <a:lnTo>
                      <a:pt x="647992" y="560813"/>
                    </a:lnTo>
                    <a:lnTo>
                      <a:pt x="653326" y="572992"/>
                    </a:lnTo>
                    <a:lnTo>
                      <a:pt x="651542" y="601516"/>
                    </a:lnTo>
                    <a:lnTo>
                      <a:pt x="648424" y="605236"/>
                    </a:lnTo>
                    <a:lnTo>
                      <a:pt x="648970" y="615282"/>
                    </a:lnTo>
                    <a:lnTo>
                      <a:pt x="644931" y="622165"/>
                    </a:lnTo>
                    <a:lnTo>
                      <a:pt x="625837" y="618169"/>
                    </a:lnTo>
                    <a:lnTo>
                      <a:pt x="617576" y="611923"/>
                    </a:lnTo>
                    <a:lnTo>
                      <a:pt x="608882" y="613202"/>
                    </a:lnTo>
                    <a:lnTo>
                      <a:pt x="607340" y="618030"/>
                    </a:lnTo>
                    <a:lnTo>
                      <a:pt x="599186" y="622082"/>
                    </a:lnTo>
                    <a:lnTo>
                      <a:pt x="597700" y="628078"/>
                    </a:lnTo>
                    <a:lnTo>
                      <a:pt x="591229" y="630050"/>
                    </a:lnTo>
                    <a:lnTo>
                      <a:pt x="582536" y="637407"/>
                    </a:lnTo>
                    <a:lnTo>
                      <a:pt x="569290" y="641820"/>
                    </a:lnTo>
                    <a:lnTo>
                      <a:pt x="569074" y="649510"/>
                    </a:lnTo>
                    <a:lnTo>
                      <a:pt x="555479" y="657530"/>
                    </a:lnTo>
                    <a:lnTo>
                      <a:pt x="553282" y="675056"/>
                    </a:lnTo>
                    <a:lnTo>
                      <a:pt x="554692" y="681552"/>
                    </a:lnTo>
                    <a:lnTo>
                      <a:pt x="548919" y="687610"/>
                    </a:lnTo>
                    <a:lnTo>
                      <a:pt x="552526" y="702634"/>
                    </a:lnTo>
                    <a:lnTo>
                      <a:pt x="550602" y="712438"/>
                    </a:lnTo>
                    <a:lnTo>
                      <a:pt x="551955" y="724440"/>
                    </a:lnTo>
                    <a:lnTo>
                      <a:pt x="538086" y="738861"/>
                    </a:lnTo>
                    <a:lnTo>
                      <a:pt x="538683" y="746582"/>
                    </a:lnTo>
                    <a:lnTo>
                      <a:pt x="542798" y="749167"/>
                    </a:lnTo>
                    <a:lnTo>
                      <a:pt x="542233" y="761035"/>
                    </a:lnTo>
                    <a:lnTo>
                      <a:pt x="537870" y="758781"/>
                    </a:lnTo>
                    <a:lnTo>
                      <a:pt x="533508" y="763924"/>
                    </a:lnTo>
                    <a:lnTo>
                      <a:pt x="539528" y="773621"/>
                    </a:lnTo>
                    <a:lnTo>
                      <a:pt x="544640" y="776707"/>
                    </a:lnTo>
                    <a:lnTo>
                      <a:pt x="546513" y="784466"/>
                    </a:lnTo>
                    <a:lnTo>
                      <a:pt x="543427" y="790467"/>
                    </a:lnTo>
                    <a:lnTo>
                      <a:pt x="550710" y="795331"/>
                    </a:lnTo>
                    <a:lnTo>
                      <a:pt x="547160" y="803980"/>
                    </a:lnTo>
                    <a:lnTo>
                      <a:pt x="551199" y="809701"/>
                    </a:lnTo>
                    <a:lnTo>
                      <a:pt x="547757" y="812876"/>
                    </a:lnTo>
                    <a:lnTo>
                      <a:pt x="554742" y="829748"/>
                    </a:lnTo>
                    <a:lnTo>
                      <a:pt x="555015" y="846328"/>
                    </a:lnTo>
                    <a:lnTo>
                      <a:pt x="549764" y="849776"/>
                    </a:lnTo>
                    <a:lnTo>
                      <a:pt x="548919" y="855256"/>
                    </a:lnTo>
                    <a:lnTo>
                      <a:pt x="535299" y="858615"/>
                    </a:lnTo>
                    <a:lnTo>
                      <a:pt x="518477" y="857009"/>
                    </a:lnTo>
                    <a:lnTo>
                      <a:pt x="509784" y="861314"/>
                    </a:lnTo>
                    <a:lnTo>
                      <a:pt x="513366" y="870356"/>
                    </a:lnTo>
                    <a:lnTo>
                      <a:pt x="495649" y="869074"/>
                    </a:lnTo>
                    <a:lnTo>
                      <a:pt x="491833" y="877837"/>
                    </a:lnTo>
                    <a:lnTo>
                      <a:pt x="506349" y="874332"/>
                    </a:lnTo>
                    <a:lnTo>
                      <a:pt x="513169" y="883933"/>
                    </a:lnTo>
                    <a:lnTo>
                      <a:pt x="524116" y="882955"/>
                    </a:lnTo>
                    <a:lnTo>
                      <a:pt x="538931" y="889883"/>
                    </a:lnTo>
                    <a:lnTo>
                      <a:pt x="538061" y="899459"/>
                    </a:lnTo>
                    <a:lnTo>
                      <a:pt x="545160" y="912114"/>
                    </a:lnTo>
                    <a:lnTo>
                      <a:pt x="552444" y="916654"/>
                    </a:lnTo>
                    <a:lnTo>
                      <a:pt x="558457" y="925557"/>
                    </a:lnTo>
                    <a:lnTo>
                      <a:pt x="552012" y="930288"/>
                    </a:lnTo>
                    <a:lnTo>
                      <a:pt x="550926" y="939946"/>
                    </a:lnTo>
                    <a:lnTo>
                      <a:pt x="537547" y="950163"/>
                    </a:lnTo>
                    <a:lnTo>
                      <a:pt x="535000" y="960711"/>
                    </a:lnTo>
                    <a:lnTo>
                      <a:pt x="534029" y="980008"/>
                    </a:lnTo>
                    <a:lnTo>
                      <a:pt x="527584" y="984295"/>
                    </a:lnTo>
                    <a:lnTo>
                      <a:pt x="528580" y="993483"/>
                    </a:lnTo>
                    <a:lnTo>
                      <a:pt x="541776" y="1004564"/>
                    </a:lnTo>
                    <a:lnTo>
                      <a:pt x="527717" y="999973"/>
                    </a:lnTo>
                    <a:lnTo>
                      <a:pt x="527609" y="1009631"/>
                    </a:lnTo>
                    <a:lnTo>
                      <a:pt x="530422" y="1025843"/>
                    </a:lnTo>
                    <a:lnTo>
                      <a:pt x="534435" y="1023563"/>
                    </a:lnTo>
                    <a:lnTo>
                      <a:pt x="544157" y="1037571"/>
                    </a:lnTo>
                    <a:lnTo>
                      <a:pt x="558051" y="1042499"/>
                    </a:lnTo>
                    <a:lnTo>
                      <a:pt x="561054" y="1036765"/>
                    </a:lnTo>
                    <a:lnTo>
                      <a:pt x="566719" y="1039965"/>
                    </a:lnTo>
                    <a:lnTo>
                      <a:pt x="561543" y="1044816"/>
                    </a:lnTo>
                    <a:lnTo>
                      <a:pt x="561112" y="1057072"/>
                    </a:lnTo>
                    <a:lnTo>
                      <a:pt x="569589" y="1066654"/>
                    </a:lnTo>
                    <a:lnTo>
                      <a:pt x="563334" y="1070280"/>
                    </a:lnTo>
                    <a:lnTo>
                      <a:pt x="557428" y="1069023"/>
                    </a:lnTo>
                    <a:lnTo>
                      <a:pt x="566661" y="1080503"/>
                    </a:lnTo>
                    <a:lnTo>
                      <a:pt x="565093" y="1099903"/>
                    </a:lnTo>
                    <a:lnTo>
                      <a:pt x="569265" y="1109885"/>
                    </a:lnTo>
                    <a:lnTo>
                      <a:pt x="578174" y="1105478"/>
                    </a:lnTo>
                    <a:lnTo>
                      <a:pt x="579203" y="1109434"/>
                    </a:lnTo>
                    <a:lnTo>
                      <a:pt x="589439" y="1115790"/>
                    </a:lnTo>
                    <a:lnTo>
                      <a:pt x="573462" y="1124096"/>
                    </a:lnTo>
                    <a:lnTo>
                      <a:pt x="567747" y="1125182"/>
                    </a:lnTo>
                    <a:lnTo>
                      <a:pt x="566503" y="1131875"/>
                    </a:lnTo>
                    <a:lnTo>
                      <a:pt x="560133" y="1137507"/>
                    </a:lnTo>
                    <a:lnTo>
                      <a:pt x="553307" y="1138346"/>
                    </a:lnTo>
                    <a:lnTo>
                      <a:pt x="554095" y="1148296"/>
                    </a:lnTo>
                    <a:lnTo>
                      <a:pt x="551332" y="1163663"/>
                    </a:lnTo>
                    <a:lnTo>
                      <a:pt x="557213" y="1168489"/>
                    </a:lnTo>
                    <a:lnTo>
                      <a:pt x="545376" y="1180757"/>
                    </a:lnTo>
                    <a:lnTo>
                      <a:pt x="544589" y="1186282"/>
                    </a:lnTo>
                    <a:lnTo>
                      <a:pt x="554393" y="1195261"/>
                    </a:lnTo>
                    <a:lnTo>
                      <a:pt x="561899" y="1194511"/>
                    </a:lnTo>
                    <a:lnTo>
                      <a:pt x="559594" y="1207815"/>
                    </a:lnTo>
                    <a:lnTo>
                      <a:pt x="570833" y="1208068"/>
                    </a:lnTo>
                    <a:lnTo>
                      <a:pt x="569532" y="1217689"/>
                    </a:lnTo>
                    <a:lnTo>
                      <a:pt x="573754" y="1217689"/>
                    </a:lnTo>
                    <a:lnTo>
                      <a:pt x="571754" y="1233399"/>
                    </a:lnTo>
                    <a:lnTo>
                      <a:pt x="567093" y="1237698"/>
                    </a:lnTo>
                    <a:lnTo>
                      <a:pt x="565906" y="1246124"/>
                    </a:lnTo>
                    <a:lnTo>
                      <a:pt x="576548" y="1246346"/>
                    </a:lnTo>
                    <a:lnTo>
                      <a:pt x="576682" y="1253242"/>
                    </a:lnTo>
                    <a:lnTo>
                      <a:pt x="593204" y="1246156"/>
                    </a:lnTo>
                    <a:lnTo>
                      <a:pt x="593992" y="1255528"/>
                    </a:lnTo>
                    <a:lnTo>
                      <a:pt x="602844" y="1252017"/>
                    </a:lnTo>
                    <a:lnTo>
                      <a:pt x="612000" y="1255224"/>
                    </a:lnTo>
                    <a:lnTo>
                      <a:pt x="613461" y="1267365"/>
                    </a:lnTo>
                    <a:lnTo>
                      <a:pt x="617550" y="1267619"/>
                    </a:lnTo>
                    <a:lnTo>
                      <a:pt x="625050" y="1282967"/>
                    </a:lnTo>
                    <a:lnTo>
                      <a:pt x="631120" y="1286148"/>
                    </a:lnTo>
                    <a:lnTo>
                      <a:pt x="617607" y="1295724"/>
                    </a:lnTo>
                    <a:lnTo>
                      <a:pt x="609778" y="1309268"/>
                    </a:lnTo>
                    <a:lnTo>
                      <a:pt x="606692" y="1307370"/>
                    </a:lnTo>
                    <a:lnTo>
                      <a:pt x="586619" y="1341190"/>
                    </a:lnTo>
                    <a:lnTo>
                      <a:pt x="585921" y="1340682"/>
                    </a:lnTo>
                    <a:lnTo>
                      <a:pt x="550196" y="1389317"/>
                    </a:lnTo>
                    <a:lnTo>
                      <a:pt x="542207" y="1387812"/>
                    </a:lnTo>
                    <a:lnTo>
                      <a:pt x="542100" y="1397394"/>
                    </a:lnTo>
                    <a:lnTo>
                      <a:pt x="531698" y="1403401"/>
                    </a:lnTo>
                    <a:lnTo>
                      <a:pt x="532619" y="1411789"/>
                    </a:lnTo>
                    <a:lnTo>
                      <a:pt x="524142" y="1415809"/>
                    </a:lnTo>
                    <a:lnTo>
                      <a:pt x="515449" y="1427213"/>
                    </a:lnTo>
                    <a:lnTo>
                      <a:pt x="507835" y="1427048"/>
                    </a:lnTo>
                    <a:lnTo>
                      <a:pt x="505479" y="1419752"/>
                    </a:lnTo>
                    <a:lnTo>
                      <a:pt x="497624" y="1426204"/>
                    </a:lnTo>
                    <a:lnTo>
                      <a:pt x="495732" y="1419860"/>
                    </a:lnTo>
                    <a:lnTo>
                      <a:pt x="501606" y="1405636"/>
                    </a:lnTo>
                    <a:lnTo>
                      <a:pt x="496653" y="1394625"/>
                    </a:lnTo>
                    <a:lnTo>
                      <a:pt x="493293" y="1379207"/>
                    </a:lnTo>
                    <a:lnTo>
                      <a:pt x="469487" y="1382554"/>
                    </a:lnTo>
                    <a:lnTo>
                      <a:pt x="462445" y="1387723"/>
                    </a:lnTo>
                    <a:lnTo>
                      <a:pt x="460388" y="1383729"/>
                    </a:lnTo>
                    <a:lnTo>
                      <a:pt x="454616" y="1385462"/>
                    </a:lnTo>
                    <a:lnTo>
                      <a:pt x="452317" y="1380293"/>
                    </a:lnTo>
                    <a:lnTo>
                      <a:pt x="437286" y="1381804"/>
                    </a:lnTo>
                    <a:lnTo>
                      <a:pt x="437477" y="1395470"/>
                    </a:lnTo>
                    <a:lnTo>
                      <a:pt x="435197" y="1399267"/>
                    </a:lnTo>
                    <a:lnTo>
                      <a:pt x="423799" y="1397032"/>
                    </a:lnTo>
                    <a:lnTo>
                      <a:pt x="411556" y="1397787"/>
                    </a:lnTo>
                    <a:lnTo>
                      <a:pt x="412642" y="1389456"/>
                    </a:lnTo>
                    <a:lnTo>
                      <a:pt x="407632" y="1384567"/>
                    </a:lnTo>
                    <a:lnTo>
                      <a:pt x="406197" y="1373505"/>
                    </a:lnTo>
                    <a:lnTo>
                      <a:pt x="394792" y="1375658"/>
                    </a:lnTo>
                    <a:lnTo>
                      <a:pt x="391624" y="1366463"/>
                    </a:lnTo>
                    <a:lnTo>
                      <a:pt x="387534" y="1372051"/>
                    </a:lnTo>
                    <a:lnTo>
                      <a:pt x="384042" y="1368368"/>
                    </a:lnTo>
                    <a:lnTo>
                      <a:pt x="368059" y="1367498"/>
                    </a:lnTo>
                    <a:lnTo>
                      <a:pt x="368465" y="1360183"/>
                    </a:lnTo>
                    <a:lnTo>
                      <a:pt x="361804" y="1359707"/>
                    </a:lnTo>
                    <a:lnTo>
                      <a:pt x="362858" y="1351686"/>
                    </a:lnTo>
                    <a:lnTo>
                      <a:pt x="344716" y="1358925"/>
                    </a:lnTo>
                    <a:lnTo>
                      <a:pt x="337020" y="1354792"/>
                    </a:lnTo>
                    <a:lnTo>
                      <a:pt x="330117" y="1356995"/>
                    </a:lnTo>
                    <a:lnTo>
                      <a:pt x="324968" y="1353141"/>
                    </a:lnTo>
                    <a:lnTo>
                      <a:pt x="329063" y="1370432"/>
                    </a:lnTo>
                    <a:lnTo>
                      <a:pt x="323399" y="1380433"/>
                    </a:lnTo>
                    <a:lnTo>
                      <a:pt x="311048" y="1380516"/>
                    </a:lnTo>
                    <a:lnTo>
                      <a:pt x="308178" y="1387081"/>
                    </a:lnTo>
                    <a:lnTo>
                      <a:pt x="289058" y="1386161"/>
                    </a:lnTo>
                    <a:lnTo>
                      <a:pt x="284861" y="1380465"/>
                    </a:lnTo>
                    <a:lnTo>
                      <a:pt x="279527" y="1377671"/>
                    </a:lnTo>
                    <a:lnTo>
                      <a:pt x="268395" y="1378509"/>
                    </a:lnTo>
                    <a:lnTo>
                      <a:pt x="256775" y="1369625"/>
                    </a:lnTo>
                    <a:lnTo>
                      <a:pt x="256426" y="1355350"/>
                    </a:lnTo>
                    <a:lnTo>
                      <a:pt x="249682" y="1348226"/>
                    </a:lnTo>
                    <a:lnTo>
                      <a:pt x="240989" y="1348061"/>
                    </a:lnTo>
                    <a:lnTo>
                      <a:pt x="237814" y="1343089"/>
                    </a:lnTo>
                    <a:lnTo>
                      <a:pt x="225736" y="1335989"/>
                    </a:lnTo>
                    <a:lnTo>
                      <a:pt x="219291" y="1339901"/>
                    </a:lnTo>
                    <a:lnTo>
                      <a:pt x="211627" y="1336662"/>
                    </a:lnTo>
                    <a:lnTo>
                      <a:pt x="213633" y="1325740"/>
                    </a:lnTo>
                    <a:lnTo>
                      <a:pt x="209810" y="1312894"/>
                    </a:lnTo>
                    <a:lnTo>
                      <a:pt x="204318" y="1309491"/>
                    </a:lnTo>
                    <a:lnTo>
                      <a:pt x="210083" y="1303401"/>
                    </a:lnTo>
                    <a:lnTo>
                      <a:pt x="219100" y="1285507"/>
                    </a:lnTo>
                    <a:lnTo>
                      <a:pt x="211328" y="1277245"/>
                    </a:lnTo>
                    <a:lnTo>
                      <a:pt x="204286" y="1274566"/>
                    </a:lnTo>
                    <a:lnTo>
                      <a:pt x="197168" y="1256367"/>
                    </a:lnTo>
                    <a:lnTo>
                      <a:pt x="191967" y="1263453"/>
                    </a:lnTo>
                    <a:lnTo>
                      <a:pt x="183788" y="1263288"/>
                    </a:lnTo>
                    <a:lnTo>
                      <a:pt x="179184" y="1259745"/>
                    </a:lnTo>
                    <a:lnTo>
                      <a:pt x="169729" y="1262202"/>
                    </a:lnTo>
                    <a:lnTo>
                      <a:pt x="159277" y="1256392"/>
                    </a:lnTo>
                    <a:lnTo>
                      <a:pt x="158814" y="1253490"/>
                    </a:lnTo>
                    <a:lnTo>
                      <a:pt x="142919" y="1253547"/>
                    </a:lnTo>
                    <a:lnTo>
                      <a:pt x="136525" y="1247439"/>
                    </a:lnTo>
                    <a:lnTo>
                      <a:pt x="127641" y="1246296"/>
                    </a:lnTo>
                    <a:lnTo>
                      <a:pt x="115348" y="1249197"/>
                    </a:lnTo>
                    <a:lnTo>
                      <a:pt x="116726" y="1254417"/>
                    </a:lnTo>
                    <a:lnTo>
                      <a:pt x="103486" y="1258989"/>
                    </a:lnTo>
                    <a:lnTo>
                      <a:pt x="106490" y="1253630"/>
                    </a:lnTo>
                    <a:lnTo>
                      <a:pt x="108655" y="1240517"/>
                    </a:lnTo>
                    <a:lnTo>
                      <a:pt x="101670" y="1228935"/>
                    </a:lnTo>
                    <a:lnTo>
                      <a:pt x="105029" y="1226788"/>
                    </a:lnTo>
                    <a:lnTo>
                      <a:pt x="108356" y="1216406"/>
                    </a:lnTo>
                    <a:lnTo>
                      <a:pt x="100914" y="1211802"/>
                    </a:lnTo>
                    <a:lnTo>
                      <a:pt x="90183" y="1215631"/>
                    </a:lnTo>
                    <a:lnTo>
                      <a:pt x="81413" y="1216298"/>
                    </a:lnTo>
                    <a:lnTo>
                      <a:pt x="86506" y="1202544"/>
                    </a:lnTo>
                    <a:lnTo>
                      <a:pt x="92405" y="1203071"/>
                    </a:lnTo>
                    <a:lnTo>
                      <a:pt x="95872" y="1198359"/>
                    </a:lnTo>
                    <a:lnTo>
                      <a:pt x="89833" y="1190492"/>
                    </a:lnTo>
                    <a:lnTo>
                      <a:pt x="76486" y="1187399"/>
                    </a:lnTo>
                    <a:lnTo>
                      <a:pt x="66516" y="1175988"/>
                    </a:lnTo>
                    <a:lnTo>
                      <a:pt x="49181" y="1162996"/>
                    </a:lnTo>
                    <a:lnTo>
                      <a:pt x="45041" y="1163746"/>
                    </a:lnTo>
                    <a:lnTo>
                      <a:pt x="35097" y="1159256"/>
                    </a:lnTo>
                    <a:lnTo>
                      <a:pt x="21609" y="1162685"/>
                    </a:lnTo>
                    <a:lnTo>
                      <a:pt x="12402" y="1167930"/>
                    </a:lnTo>
                    <a:lnTo>
                      <a:pt x="10046" y="1154151"/>
                    </a:lnTo>
                    <a:lnTo>
                      <a:pt x="5010" y="1155433"/>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23" name="任意多边形: 形状 122"/>
              <p:cNvSpPr/>
              <p:nvPr/>
            </p:nvSpPr>
            <p:spPr>
              <a:xfrm>
                <a:off x="7956100" y="2778583"/>
                <a:ext cx="1115060" cy="1081902"/>
              </a:xfrm>
              <a:custGeom>
                <a:avLst/>
                <a:gdLst>
                  <a:gd name="connsiteX0" fmla="*/ 41764 w 619068"/>
                  <a:gd name="connsiteY0" fmla="*/ 563632 h 600659"/>
                  <a:gd name="connsiteX1" fmla="*/ 42221 w 619068"/>
                  <a:gd name="connsiteY1" fmla="*/ 542614 h 600659"/>
                  <a:gd name="connsiteX2" fmla="*/ 53054 w 619068"/>
                  <a:gd name="connsiteY2" fmla="*/ 542138 h 600659"/>
                  <a:gd name="connsiteX3" fmla="*/ 56712 w 619068"/>
                  <a:gd name="connsiteY3" fmla="*/ 537826 h 600659"/>
                  <a:gd name="connsiteX4" fmla="*/ 63348 w 619068"/>
                  <a:gd name="connsiteY4" fmla="*/ 540264 h 600659"/>
                  <a:gd name="connsiteX5" fmla="*/ 66218 w 619068"/>
                  <a:gd name="connsiteY5" fmla="*/ 529393 h 600659"/>
                  <a:gd name="connsiteX6" fmla="*/ 68847 w 619068"/>
                  <a:gd name="connsiteY6" fmla="*/ 530263 h 600659"/>
                  <a:gd name="connsiteX7" fmla="*/ 73285 w 619068"/>
                  <a:gd name="connsiteY7" fmla="*/ 517011 h 600659"/>
                  <a:gd name="connsiteX8" fmla="*/ 66707 w 619068"/>
                  <a:gd name="connsiteY8" fmla="*/ 511600 h 600659"/>
                  <a:gd name="connsiteX9" fmla="*/ 67570 w 619068"/>
                  <a:gd name="connsiteY9" fmla="*/ 497205 h 600659"/>
                  <a:gd name="connsiteX10" fmla="*/ 65081 w 619068"/>
                  <a:gd name="connsiteY10" fmla="*/ 490233 h 600659"/>
                  <a:gd name="connsiteX11" fmla="*/ 59284 w 619068"/>
                  <a:gd name="connsiteY11" fmla="*/ 488188 h 600659"/>
                  <a:gd name="connsiteX12" fmla="*/ 49587 w 619068"/>
                  <a:gd name="connsiteY12" fmla="*/ 477545 h 600659"/>
                  <a:gd name="connsiteX13" fmla="*/ 56521 w 619068"/>
                  <a:gd name="connsiteY13" fmla="*/ 473227 h 600659"/>
                  <a:gd name="connsiteX14" fmla="*/ 60071 w 619068"/>
                  <a:gd name="connsiteY14" fmla="*/ 460318 h 600659"/>
                  <a:gd name="connsiteX15" fmla="*/ 53899 w 619068"/>
                  <a:gd name="connsiteY15" fmla="*/ 455447 h 600659"/>
                  <a:gd name="connsiteX16" fmla="*/ 51162 w 619068"/>
                  <a:gd name="connsiteY16" fmla="*/ 447218 h 600659"/>
                  <a:gd name="connsiteX17" fmla="*/ 54274 w 619068"/>
                  <a:gd name="connsiteY17" fmla="*/ 437807 h 600659"/>
                  <a:gd name="connsiteX18" fmla="*/ 46742 w 619068"/>
                  <a:gd name="connsiteY18" fmla="*/ 431597 h 600659"/>
                  <a:gd name="connsiteX19" fmla="*/ 49397 w 619068"/>
                  <a:gd name="connsiteY19" fmla="*/ 428098 h 600659"/>
                  <a:gd name="connsiteX20" fmla="*/ 52242 w 619068"/>
                  <a:gd name="connsiteY20" fmla="*/ 410013 h 600659"/>
                  <a:gd name="connsiteX21" fmla="*/ 62262 w 619068"/>
                  <a:gd name="connsiteY21" fmla="*/ 390925 h 600659"/>
                  <a:gd name="connsiteX22" fmla="*/ 54870 w 619068"/>
                  <a:gd name="connsiteY22" fmla="*/ 382422 h 600659"/>
                  <a:gd name="connsiteX23" fmla="*/ 50591 w 619068"/>
                  <a:gd name="connsiteY23" fmla="*/ 369995 h 600659"/>
                  <a:gd name="connsiteX24" fmla="*/ 40869 w 619068"/>
                  <a:gd name="connsiteY24" fmla="*/ 355422 h 600659"/>
                  <a:gd name="connsiteX25" fmla="*/ 41897 w 619068"/>
                  <a:gd name="connsiteY25" fmla="*/ 349180 h 600659"/>
                  <a:gd name="connsiteX26" fmla="*/ 28086 w 619068"/>
                  <a:gd name="connsiteY26" fmla="*/ 350495 h 600659"/>
                  <a:gd name="connsiteX27" fmla="*/ 20288 w 619068"/>
                  <a:gd name="connsiteY27" fmla="*/ 339255 h 600659"/>
                  <a:gd name="connsiteX28" fmla="*/ 20879 w 619068"/>
                  <a:gd name="connsiteY28" fmla="*/ 330752 h 600659"/>
                  <a:gd name="connsiteX29" fmla="*/ 26270 w 619068"/>
                  <a:gd name="connsiteY29" fmla="*/ 330524 h 600659"/>
                  <a:gd name="connsiteX30" fmla="*/ 21019 w 619068"/>
                  <a:gd name="connsiteY30" fmla="*/ 318808 h 600659"/>
                  <a:gd name="connsiteX31" fmla="*/ 12783 w 619068"/>
                  <a:gd name="connsiteY31" fmla="*/ 320180 h 600659"/>
                  <a:gd name="connsiteX32" fmla="*/ 1569 w 619068"/>
                  <a:gd name="connsiteY32" fmla="*/ 294729 h 600659"/>
                  <a:gd name="connsiteX33" fmla="*/ 0 w 619068"/>
                  <a:gd name="connsiteY33" fmla="*/ 286956 h 600659"/>
                  <a:gd name="connsiteX34" fmla="*/ 10808 w 619068"/>
                  <a:gd name="connsiteY34" fmla="*/ 288747 h 600659"/>
                  <a:gd name="connsiteX35" fmla="*/ 14624 w 619068"/>
                  <a:gd name="connsiteY35" fmla="*/ 265652 h 600659"/>
                  <a:gd name="connsiteX36" fmla="*/ 7150 w 619068"/>
                  <a:gd name="connsiteY36" fmla="*/ 255422 h 600659"/>
                  <a:gd name="connsiteX37" fmla="*/ 9265 w 619068"/>
                  <a:gd name="connsiteY37" fmla="*/ 251257 h 600659"/>
                  <a:gd name="connsiteX38" fmla="*/ 20663 w 619068"/>
                  <a:gd name="connsiteY38" fmla="*/ 249218 h 600659"/>
                  <a:gd name="connsiteX39" fmla="*/ 22289 w 619068"/>
                  <a:gd name="connsiteY39" fmla="*/ 244634 h 600659"/>
                  <a:gd name="connsiteX40" fmla="*/ 30931 w 619068"/>
                  <a:gd name="connsiteY40" fmla="*/ 244659 h 600659"/>
                  <a:gd name="connsiteX41" fmla="*/ 34449 w 619068"/>
                  <a:gd name="connsiteY41" fmla="*/ 250641 h 600659"/>
                  <a:gd name="connsiteX42" fmla="*/ 39161 w 619068"/>
                  <a:gd name="connsiteY42" fmla="*/ 250533 h 600659"/>
                  <a:gd name="connsiteX43" fmla="*/ 57499 w 619068"/>
                  <a:gd name="connsiteY43" fmla="*/ 230016 h 600659"/>
                  <a:gd name="connsiteX44" fmla="*/ 59830 w 619068"/>
                  <a:gd name="connsiteY44" fmla="*/ 221552 h 600659"/>
                  <a:gd name="connsiteX45" fmla="*/ 51295 w 619068"/>
                  <a:gd name="connsiteY45" fmla="*/ 213779 h 600659"/>
                  <a:gd name="connsiteX46" fmla="*/ 41574 w 619068"/>
                  <a:gd name="connsiteY46" fmla="*/ 216071 h 600659"/>
                  <a:gd name="connsiteX47" fmla="*/ 31934 w 619068"/>
                  <a:gd name="connsiteY47" fmla="*/ 208274 h 600659"/>
                  <a:gd name="connsiteX48" fmla="*/ 27540 w 619068"/>
                  <a:gd name="connsiteY48" fmla="*/ 201485 h 600659"/>
                  <a:gd name="connsiteX49" fmla="*/ 39865 w 619068"/>
                  <a:gd name="connsiteY49" fmla="*/ 185395 h 600659"/>
                  <a:gd name="connsiteX50" fmla="*/ 41840 w 619068"/>
                  <a:gd name="connsiteY50" fmla="*/ 180143 h 600659"/>
                  <a:gd name="connsiteX51" fmla="*/ 52896 w 619068"/>
                  <a:gd name="connsiteY51" fmla="*/ 174809 h 600659"/>
                  <a:gd name="connsiteX52" fmla="*/ 53950 w 619068"/>
                  <a:gd name="connsiteY52" fmla="*/ 165843 h 600659"/>
                  <a:gd name="connsiteX53" fmla="*/ 70034 w 619068"/>
                  <a:gd name="connsiteY53" fmla="*/ 155200 h 600659"/>
                  <a:gd name="connsiteX54" fmla="*/ 79464 w 619068"/>
                  <a:gd name="connsiteY54" fmla="*/ 155480 h 600659"/>
                  <a:gd name="connsiteX55" fmla="*/ 79191 w 619068"/>
                  <a:gd name="connsiteY55" fmla="*/ 150508 h 600659"/>
                  <a:gd name="connsiteX56" fmla="*/ 88913 w 619068"/>
                  <a:gd name="connsiteY56" fmla="*/ 150120 h 600659"/>
                  <a:gd name="connsiteX57" fmla="*/ 96361 w 619068"/>
                  <a:gd name="connsiteY57" fmla="*/ 144786 h 600659"/>
                  <a:gd name="connsiteX58" fmla="*/ 93656 w 619068"/>
                  <a:gd name="connsiteY58" fmla="*/ 134842 h 600659"/>
                  <a:gd name="connsiteX59" fmla="*/ 105708 w 619068"/>
                  <a:gd name="connsiteY59" fmla="*/ 122003 h 600659"/>
                  <a:gd name="connsiteX60" fmla="*/ 100857 w 619068"/>
                  <a:gd name="connsiteY60" fmla="*/ 109074 h 600659"/>
                  <a:gd name="connsiteX61" fmla="*/ 100127 w 619068"/>
                  <a:gd name="connsiteY61" fmla="*/ 101035 h 600659"/>
                  <a:gd name="connsiteX62" fmla="*/ 104324 w 619068"/>
                  <a:gd name="connsiteY62" fmla="*/ 98495 h 600659"/>
                  <a:gd name="connsiteX63" fmla="*/ 107493 w 619068"/>
                  <a:gd name="connsiteY63" fmla="*/ 88113 h 600659"/>
                  <a:gd name="connsiteX64" fmla="*/ 118053 w 619068"/>
                  <a:gd name="connsiteY64" fmla="*/ 71812 h 600659"/>
                  <a:gd name="connsiteX65" fmla="*/ 124905 w 619068"/>
                  <a:gd name="connsiteY65" fmla="*/ 67875 h 600659"/>
                  <a:gd name="connsiteX66" fmla="*/ 133490 w 619068"/>
                  <a:gd name="connsiteY66" fmla="*/ 69494 h 600659"/>
                  <a:gd name="connsiteX67" fmla="*/ 141916 w 619068"/>
                  <a:gd name="connsiteY67" fmla="*/ 65113 h 600659"/>
                  <a:gd name="connsiteX68" fmla="*/ 153588 w 619068"/>
                  <a:gd name="connsiteY68" fmla="*/ 62573 h 600659"/>
                  <a:gd name="connsiteX69" fmla="*/ 159468 w 619068"/>
                  <a:gd name="connsiteY69" fmla="*/ 69272 h 600659"/>
                  <a:gd name="connsiteX70" fmla="*/ 169977 w 619068"/>
                  <a:gd name="connsiteY70" fmla="*/ 69018 h 600659"/>
                  <a:gd name="connsiteX71" fmla="*/ 177749 w 619068"/>
                  <a:gd name="connsiteY71" fmla="*/ 60065 h 600659"/>
                  <a:gd name="connsiteX72" fmla="*/ 184677 w 619068"/>
                  <a:gd name="connsiteY72" fmla="*/ 60033 h 600659"/>
                  <a:gd name="connsiteX73" fmla="*/ 185223 w 619068"/>
                  <a:gd name="connsiteY73" fmla="*/ 55569 h 600659"/>
                  <a:gd name="connsiteX74" fmla="*/ 201447 w 619068"/>
                  <a:gd name="connsiteY74" fmla="*/ 47200 h 600659"/>
                  <a:gd name="connsiteX75" fmla="*/ 213576 w 619068"/>
                  <a:gd name="connsiteY75" fmla="*/ 33636 h 600659"/>
                  <a:gd name="connsiteX76" fmla="*/ 221755 w 619068"/>
                  <a:gd name="connsiteY76" fmla="*/ 29737 h 600659"/>
                  <a:gd name="connsiteX77" fmla="*/ 243180 w 619068"/>
                  <a:gd name="connsiteY77" fmla="*/ 41478 h 600659"/>
                  <a:gd name="connsiteX78" fmla="*/ 253416 w 619068"/>
                  <a:gd name="connsiteY78" fmla="*/ 36874 h 600659"/>
                  <a:gd name="connsiteX79" fmla="*/ 256991 w 619068"/>
                  <a:gd name="connsiteY79" fmla="*/ 32633 h 600659"/>
                  <a:gd name="connsiteX80" fmla="*/ 275463 w 619068"/>
                  <a:gd name="connsiteY80" fmla="*/ 25800 h 600659"/>
                  <a:gd name="connsiteX81" fmla="*/ 282042 w 619068"/>
                  <a:gd name="connsiteY81" fmla="*/ 13468 h 600659"/>
                  <a:gd name="connsiteX82" fmla="*/ 292227 w 619068"/>
                  <a:gd name="connsiteY82" fmla="*/ 10992 h 600659"/>
                  <a:gd name="connsiteX83" fmla="*/ 295180 w 619068"/>
                  <a:gd name="connsiteY83" fmla="*/ 5016 h 600659"/>
                  <a:gd name="connsiteX84" fmla="*/ 308585 w 619068"/>
                  <a:gd name="connsiteY84" fmla="*/ 10878 h 600659"/>
                  <a:gd name="connsiteX85" fmla="*/ 311861 w 619068"/>
                  <a:gd name="connsiteY85" fmla="*/ 5912 h 600659"/>
                  <a:gd name="connsiteX86" fmla="*/ 324104 w 619068"/>
                  <a:gd name="connsiteY86" fmla="*/ 4737 h 600659"/>
                  <a:gd name="connsiteX87" fmla="*/ 331686 w 619068"/>
                  <a:gd name="connsiteY87" fmla="*/ 0 h 600659"/>
                  <a:gd name="connsiteX88" fmla="*/ 349752 w 619068"/>
                  <a:gd name="connsiteY88" fmla="*/ 3289 h 600659"/>
                  <a:gd name="connsiteX89" fmla="*/ 355956 w 619068"/>
                  <a:gd name="connsiteY89" fmla="*/ 8090 h 600659"/>
                  <a:gd name="connsiteX90" fmla="*/ 364484 w 619068"/>
                  <a:gd name="connsiteY90" fmla="*/ 6807 h 600659"/>
                  <a:gd name="connsiteX91" fmla="*/ 374072 w 619068"/>
                  <a:gd name="connsiteY91" fmla="*/ 83 h 600659"/>
                  <a:gd name="connsiteX92" fmla="*/ 381032 w 619068"/>
                  <a:gd name="connsiteY92" fmla="*/ 3848 h 600659"/>
                  <a:gd name="connsiteX93" fmla="*/ 383985 w 619068"/>
                  <a:gd name="connsiteY93" fmla="*/ 15062 h 600659"/>
                  <a:gd name="connsiteX94" fmla="*/ 398069 w 619068"/>
                  <a:gd name="connsiteY94" fmla="*/ 12325 h 600659"/>
                  <a:gd name="connsiteX95" fmla="*/ 404838 w 619068"/>
                  <a:gd name="connsiteY95" fmla="*/ 13443 h 600659"/>
                  <a:gd name="connsiteX96" fmla="*/ 411937 w 619068"/>
                  <a:gd name="connsiteY96" fmla="*/ 23597 h 600659"/>
                  <a:gd name="connsiteX97" fmla="*/ 415080 w 619068"/>
                  <a:gd name="connsiteY97" fmla="*/ 33471 h 600659"/>
                  <a:gd name="connsiteX98" fmla="*/ 420249 w 619068"/>
                  <a:gd name="connsiteY98" fmla="*/ 35674 h 600659"/>
                  <a:gd name="connsiteX99" fmla="*/ 420491 w 619068"/>
                  <a:gd name="connsiteY99" fmla="*/ 45891 h 600659"/>
                  <a:gd name="connsiteX100" fmla="*/ 424015 w 619068"/>
                  <a:gd name="connsiteY100" fmla="*/ 62687 h 600659"/>
                  <a:gd name="connsiteX101" fmla="*/ 429241 w 619068"/>
                  <a:gd name="connsiteY101" fmla="*/ 67316 h 600659"/>
                  <a:gd name="connsiteX102" fmla="*/ 427565 w 619068"/>
                  <a:gd name="connsiteY102" fmla="*/ 71780 h 600659"/>
                  <a:gd name="connsiteX103" fmla="*/ 437013 w 619068"/>
                  <a:gd name="connsiteY103" fmla="*/ 72650 h 600659"/>
                  <a:gd name="connsiteX104" fmla="*/ 447173 w 619068"/>
                  <a:gd name="connsiteY104" fmla="*/ 79121 h 600659"/>
                  <a:gd name="connsiteX105" fmla="*/ 442405 w 619068"/>
                  <a:gd name="connsiteY105" fmla="*/ 90621 h 600659"/>
                  <a:gd name="connsiteX106" fmla="*/ 443135 w 619068"/>
                  <a:gd name="connsiteY106" fmla="*/ 100000 h 600659"/>
                  <a:gd name="connsiteX107" fmla="*/ 446818 w 619068"/>
                  <a:gd name="connsiteY107" fmla="*/ 109410 h 600659"/>
                  <a:gd name="connsiteX108" fmla="*/ 446361 w 619068"/>
                  <a:gd name="connsiteY108" fmla="*/ 119513 h 600659"/>
                  <a:gd name="connsiteX109" fmla="*/ 461118 w 619068"/>
                  <a:gd name="connsiteY109" fmla="*/ 130461 h 600659"/>
                  <a:gd name="connsiteX110" fmla="*/ 470922 w 619068"/>
                  <a:gd name="connsiteY110" fmla="*/ 139897 h 600659"/>
                  <a:gd name="connsiteX111" fmla="*/ 472656 w 619068"/>
                  <a:gd name="connsiteY111" fmla="*/ 150006 h 600659"/>
                  <a:gd name="connsiteX112" fmla="*/ 469703 w 619068"/>
                  <a:gd name="connsiteY112" fmla="*/ 158052 h 600659"/>
                  <a:gd name="connsiteX113" fmla="*/ 474821 w 619068"/>
                  <a:gd name="connsiteY113" fmla="*/ 172098 h 600659"/>
                  <a:gd name="connsiteX114" fmla="*/ 485172 w 619068"/>
                  <a:gd name="connsiteY114" fmla="*/ 171958 h 600659"/>
                  <a:gd name="connsiteX115" fmla="*/ 501390 w 619068"/>
                  <a:gd name="connsiteY115" fmla="*/ 165367 h 600659"/>
                  <a:gd name="connsiteX116" fmla="*/ 501339 w 619068"/>
                  <a:gd name="connsiteY116" fmla="*/ 160007 h 600659"/>
                  <a:gd name="connsiteX117" fmla="*/ 509842 w 619068"/>
                  <a:gd name="connsiteY117" fmla="*/ 161150 h 600659"/>
                  <a:gd name="connsiteX118" fmla="*/ 520052 w 619068"/>
                  <a:gd name="connsiteY118" fmla="*/ 152133 h 600659"/>
                  <a:gd name="connsiteX119" fmla="*/ 523627 w 619068"/>
                  <a:gd name="connsiteY119" fmla="*/ 159055 h 600659"/>
                  <a:gd name="connsiteX120" fmla="*/ 528803 w 619068"/>
                  <a:gd name="connsiteY120" fmla="*/ 193161 h 600659"/>
                  <a:gd name="connsiteX121" fmla="*/ 528314 w 619068"/>
                  <a:gd name="connsiteY121" fmla="*/ 197714 h 600659"/>
                  <a:gd name="connsiteX122" fmla="*/ 534245 w 619068"/>
                  <a:gd name="connsiteY122" fmla="*/ 209398 h 600659"/>
                  <a:gd name="connsiteX123" fmla="*/ 531241 w 619068"/>
                  <a:gd name="connsiteY123" fmla="*/ 227197 h 600659"/>
                  <a:gd name="connsiteX124" fmla="*/ 535870 w 619068"/>
                  <a:gd name="connsiteY124" fmla="*/ 232867 h 600659"/>
                  <a:gd name="connsiteX125" fmla="*/ 538467 w 619068"/>
                  <a:gd name="connsiteY125" fmla="*/ 246621 h 600659"/>
                  <a:gd name="connsiteX126" fmla="*/ 542068 w 619068"/>
                  <a:gd name="connsiteY126" fmla="*/ 247263 h 600659"/>
                  <a:gd name="connsiteX127" fmla="*/ 546430 w 619068"/>
                  <a:gd name="connsiteY127" fmla="*/ 256096 h 600659"/>
                  <a:gd name="connsiteX128" fmla="*/ 551713 w 619068"/>
                  <a:gd name="connsiteY128" fmla="*/ 255924 h 600659"/>
                  <a:gd name="connsiteX129" fmla="*/ 557644 w 619068"/>
                  <a:gd name="connsiteY129" fmla="*/ 250755 h 600659"/>
                  <a:gd name="connsiteX130" fmla="*/ 575412 w 619068"/>
                  <a:gd name="connsiteY130" fmla="*/ 250361 h 600659"/>
                  <a:gd name="connsiteX131" fmla="*/ 592042 w 619068"/>
                  <a:gd name="connsiteY131" fmla="*/ 260147 h 600659"/>
                  <a:gd name="connsiteX132" fmla="*/ 596183 w 619068"/>
                  <a:gd name="connsiteY132" fmla="*/ 258667 h 600659"/>
                  <a:gd name="connsiteX133" fmla="*/ 600977 w 619068"/>
                  <a:gd name="connsiteY133" fmla="*/ 269564 h 600659"/>
                  <a:gd name="connsiteX134" fmla="*/ 580066 w 619068"/>
                  <a:gd name="connsiteY134" fmla="*/ 274822 h 600659"/>
                  <a:gd name="connsiteX135" fmla="*/ 581178 w 619068"/>
                  <a:gd name="connsiteY135" fmla="*/ 289192 h 600659"/>
                  <a:gd name="connsiteX136" fmla="*/ 590550 w 619068"/>
                  <a:gd name="connsiteY136" fmla="*/ 293332 h 600659"/>
                  <a:gd name="connsiteX137" fmla="*/ 600221 w 619068"/>
                  <a:gd name="connsiteY137" fmla="*/ 301130 h 600659"/>
                  <a:gd name="connsiteX138" fmla="*/ 582613 w 619068"/>
                  <a:gd name="connsiteY138" fmla="*/ 304686 h 600659"/>
                  <a:gd name="connsiteX139" fmla="*/ 585083 w 619068"/>
                  <a:gd name="connsiteY139" fmla="*/ 315760 h 600659"/>
                  <a:gd name="connsiteX140" fmla="*/ 588867 w 619068"/>
                  <a:gd name="connsiteY140" fmla="*/ 315119 h 600659"/>
                  <a:gd name="connsiteX141" fmla="*/ 588493 w 619068"/>
                  <a:gd name="connsiteY141" fmla="*/ 327977 h 600659"/>
                  <a:gd name="connsiteX142" fmla="*/ 594017 w 619068"/>
                  <a:gd name="connsiteY142" fmla="*/ 327254 h 600659"/>
                  <a:gd name="connsiteX143" fmla="*/ 606120 w 619068"/>
                  <a:gd name="connsiteY143" fmla="*/ 319195 h 600659"/>
                  <a:gd name="connsiteX144" fmla="*/ 619068 w 619068"/>
                  <a:gd name="connsiteY144" fmla="*/ 328536 h 600659"/>
                  <a:gd name="connsiteX145" fmla="*/ 615252 w 619068"/>
                  <a:gd name="connsiteY145" fmla="*/ 335896 h 600659"/>
                  <a:gd name="connsiteX146" fmla="*/ 610673 w 619068"/>
                  <a:gd name="connsiteY146" fmla="*/ 335248 h 600659"/>
                  <a:gd name="connsiteX147" fmla="*/ 598240 w 619068"/>
                  <a:gd name="connsiteY147" fmla="*/ 345630 h 600659"/>
                  <a:gd name="connsiteX148" fmla="*/ 600272 w 619068"/>
                  <a:gd name="connsiteY148" fmla="*/ 350304 h 600659"/>
                  <a:gd name="connsiteX149" fmla="*/ 583972 w 619068"/>
                  <a:gd name="connsiteY149" fmla="*/ 346831 h 600659"/>
                  <a:gd name="connsiteX150" fmla="*/ 584784 w 619068"/>
                  <a:gd name="connsiteY150" fmla="*/ 354527 h 600659"/>
                  <a:gd name="connsiteX151" fmla="*/ 579336 w 619068"/>
                  <a:gd name="connsiteY151" fmla="*/ 347840 h 600659"/>
                  <a:gd name="connsiteX152" fmla="*/ 572865 w 619068"/>
                  <a:gd name="connsiteY152" fmla="*/ 347478 h 600659"/>
                  <a:gd name="connsiteX153" fmla="*/ 568744 w 619068"/>
                  <a:gd name="connsiteY153" fmla="*/ 353600 h 600659"/>
                  <a:gd name="connsiteX154" fmla="*/ 562490 w 619068"/>
                  <a:gd name="connsiteY154" fmla="*/ 347224 h 600659"/>
                  <a:gd name="connsiteX155" fmla="*/ 556533 w 619068"/>
                  <a:gd name="connsiteY155" fmla="*/ 352990 h 600659"/>
                  <a:gd name="connsiteX156" fmla="*/ 549192 w 619068"/>
                  <a:gd name="connsiteY156" fmla="*/ 352431 h 600659"/>
                  <a:gd name="connsiteX157" fmla="*/ 545783 w 619068"/>
                  <a:gd name="connsiteY157" fmla="*/ 355898 h 600659"/>
                  <a:gd name="connsiteX158" fmla="*/ 553853 w 619068"/>
                  <a:gd name="connsiteY158" fmla="*/ 368656 h 600659"/>
                  <a:gd name="connsiteX159" fmla="*/ 558102 w 619068"/>
                  <a:gd name="connsiteY159" fmla="*/ 381273 h 600659"/>
                  <a:gd name="connsiteX160" fmla="*/ 546564 w 619068"/>
                  <a:gd name="connsiteY160" fmla="*/ 392328 h 600659"/>
                  <a:gd name="connsiteX161" fmla="*/ 551167 w 619068"/>
                  <a:gd name="connsiteY161" fmla="*/ 395738 h 600659"/>
                  <a:gd name="connsiteX162" fmla="*/ 545021 w 619068"/>
                  <a:gd name="connsiteY162" fmla="*/ 402234 h 600659"/>
                  <a:gd name="connsiteX163" fmla="*/ 553257 w 619068"/>
                  <a:gd name="connsiteY163" fmla="*/ 401872 h 600659"/>
                  <a:gd name="connsiteX164" fmla="*/ 552577 w 619068"/>
                  <a:gd name="connsiteY164" fmla="*/ 409010 h 600659"/>
                  <a:gd name="connsiteX165" fmla="*/ 546164 w 619068"/>
                  <a:gd name="connsiteY165" fmla="*/ 410686 h 600659"/>
                  <a:gd name="connsiteX166" fmla="*/ 543154 w 619068"/>
                  <a:gd name="connsiteY166" fmla="*/ 416566 h 600659"/>
                  <a:gd name="connsiteX167" fmla="*/ 519240 w 619068"/>
                  <a:gd name="connsiteY167" fmla="*/ 421462 h 600659"/>
                  <a:gd name="connsiteX168" fmla="*/ 519646 w 619068"/>
                  <a:gd name="connsiteY168" fmla="*/ 417906 h 600659"/>
                  <a:gd name="connsiteX169" fmla="*/ 509734 w 619068"/>
                  <a:gd name="connsiteY169" fmla="*/ 409340 h 600659"/>
                  <a:gd name="connsiteX170" fmla="*/ 503638 w 619068"/>
                  <a:gd name="connsiteY170" fmla="*/ 413118 h 600659"/>
                  <a:gd name="connsiteX171" fmla="*/ 497408 w 619068"/>
                  <a:gd name="connsiteY171" fmla="*/ 410629 h 600659"/>
                  <a:gd name="connsiteX172" fmla="*/ 489445 w 619068"/>
                  <a:gd name="connsiteY172" fmla="*/ 415779 h 600659"/>
                  <a:gd name="connsiteX173" fmla="*/ 483464 w 619068"/>
                  <a:gd name="connsiteY173" fmla="*/ 434873 h 600659"/>
                  <a:gd name="connsiteX174" fmla="*/ 475799 w 619068"/>
                  <a:gd name="connsiteY174" fmla="*/ 442906 h 600659"/>
                  <a:gd name="connsiteX175" fmla="*/ 475825 w 619068"/>
                  <a:gd name="connsiteY175" fmla="*/ 447078 h 600659"/>
                  <a:gd name="connsiteX176" fmla="*/ 460712 w 619068"/>
                  <a:gd name="connsiteY176" fmla="*/ 442824 h 600659"/>
                  <a:gd name="connsiteX177" fmla="*/ 448062 w 619068"/>
                  <a:gd name="connsiteY177" fmla="*/ 456095 h 600659"/>
                  <a:gd name="connsiteX178" fmla="*/ 449364 w 619068"/>
                  <a:gd name="connsiteY178" fmla="*/ 463569 h 600659"/>
                  <a:gd name="connsiteX179" fmla="*/ 446386 w 619068"/>
                  <a:gd name="connsiteY179" fmla="*/ 469614 h 600659"/>
                  <a:gd name="connsiteX180" fmla="*/ 440620 w 619068"/>
                  <a:gd name="connsiteY180" fmla="*/ 467208 h 600659"/>
                  <a:gd name="connsiteX181" fmla="*/ 436632 w 619068"/>
                  <a:gd name="connsiteY181" fmla="*/ 458610 h 600659"/>
                  <a:gd name="connsiteX182" fmla="*/ 428295 w 619068"/>
                  <a:gd name="connsiteY182" fmla="*/ 455200 h 600659"/>
                  <a:gd name="connsiteX183" fmla="*/ 422008 w 619068"/>
                  <a:gd name="connsiteY183" fmla="*/ 456711 h 600659"/>
                  <a:gd name="connsiteX184" fmla="*/ 413887 w 619068"/>
                  <a:gd name="connsiteY184" fmla="*/ 451193 h 600659"/>
                  <a:gd name="connsiteX185" fmla="*/ 408819 w 619068"/>
                  <a:gd name="connsiteY185" fmla="*/ 456819 h 600659"/>
                  <a:gd name="connsiteX186" fmla="*/ 399586 w 619068"/>
                  <a:gd name="connsiteY186" fmla="*/ 459340 h 600659"/>
                  <a:gd name="connsiteX187" fmla="*/ 396716 w 619068"/>
                  <a:gd name="connsiteY187" fmla="*/ 465169 h 600659"/>
                  <a:gd name="connsiteX188" fmla="*/ 387668 w 619068"/>
                  <a:gd name="connsiteY188" fmla="*/ 473538 h 600659"/>
                  <a:gd name="connsiteX189" fmla="*/ 387128 w 619068"/>
                  <a:gd name="connsiteY189" fmla="*/ 479196 h 600659"/>
                  <a:gd name="connsiteX190" fmla="*/ 381686 w 619068"/>
                  <a:gd name="connsiteY190" fmla="*/ 482022 h 600659"/>
                  <a:gd name="connsiteX191" fmla="*/ 381794 w 619068"/>
                  <a:gd name="connsiteY191" fmla="*/ 488855 h 600659"/>
                  <a:gd name="connsiteX192" fmla="*/ 364649 w 619068"/>
                  <a:gd name="connsiteY192" fmla="*/ 485496 h 600659"/>
                  <a:gd name="connsiteX193" fmla="*/ 364376 w 619068"/>
                  <a:gd name="connsiteY193" fmla="*/ 495554 h 600659"/>
                  <a:gd name="connsiteX194" fmla="*/ 368198 w 619068"/>
                  <a:gd name="connsiteY194" fmla="*/ 503396 h 600659"/>
                  <a:gd name="connsiteX195" fmla="*/ 355632 w 619068"/>
                  <a:gd name="connsiteY195" fmla="*/ 514769 h 600659"/>
                  <a:gd name="connsiteX196" fmla="*/ 354762 w 619068"/>
                  <a:gd name="connsiteY196" fmla="*/ 519868 h 600659"/>
                  <a:gd name="connsiteX197" fmla="*/ 360667 w 619068"/>
                  <a:gd name="connsiteY197" fmla="*/ 519640 h 600659"/>
                  <a:gd name="connsiteX198" fmla="*/ 356876 w 619068"/>
                  <a:gd name="connsiteY198" fmla="*/ 530962 h 600659"/>
                  <a:gd name="connsiteX199" fmla="*/ 346939 w 619068"/>
                  <a:gd name="connsiteY199" fmla="*/ 535330 h 600659"/>
                  <a:gd name="connsiteX200" fmla="*/ 348234 w 619068"/>
                  <a:gd name="connsiteY200" fmla="*/ 531266 h 600659"/>
                  <a:gd name="connsiteX201" fmla="*/ 339516 w 619068"/>
                  <a:gd name="connsiteY201" fmla="*/ 526307 h 600659"/>
                  <a:gd name="connsiteX202" fmla="*/ 336106 w 619068"/>
                  <a:gd name="connsiteY202" fmla="*/ 509251 h 600659"/>
                  <a:gd name="connsiteX203" fmla="*/ 331146 w 619068"/>
                  <a:gd name="connsiteY203" fmla="*/ 507486 h 600659"/>
                  <a:gd name="connsiteX204" fmla="*/ 326162 w 619068"/>
                  <a:gd name="connsiteY204" fmla="*/ 514014 h 600659"/>
                  <a:gd name="connsiteX205" fmla="*/ 332499 w 619068"/>
                  <a:gd name="connsiteY205" fmla="*/ 520732 h 600659"/>
                  <a:gd name="connsiteX206" fmla="*/ 328848 w 619068"/>
                  <a:gd name="connsiteY206" fmla="*/ 527850 h 600659"/>
                  <a:gd name="connsiteX207" fmla="*/ 318472 w 619068"/>
                  <a:gd name="connsiteY207" fmla="*/ 528606 h 600659"/>
                  <a:gd name="connsiteX208" fmla="*/ 314109 w 619068"/>
                  <a:gd name="connsiteY208" fmla="*/ 524262 h 600659"/>
                  <a:gd name="connsiteX209" fmla="*/ 296291 w 619068"/>
                  <a:gd name="connsiteY209" fmla="*/ 518605 h 600659"/>
                  <a:gd name="connsiteX210" fmla="*/ 298456 w 619068"/>
                  <a:gd name="connsiteY210" fmla="*/ 521856 h 600659"/>
                  <a:gd name="connsiteX211" fmla="*/ 293421 w 619068"/>
                  <a:gd name="connsiteY211" fmla="*/ 532587 h 600659"/>
                  <a:gd name="connsiteX212" fmla="*/ 271374 w 619068"/>
                  <a:gd name="connsiteY212" fmla="*/ 541718 h 600659"/>
                  <a:gd name="connsiteX213" fmla="*/ 257994 w 619068"/>
                  <a:gd name="connsiteY213" fmla="*/ 539280 h 600659"/>
                  <a:gd name="connsiteX214" fmla="*/ 245834 w 619068"/>
                  <a:gd name="connsiteY214" fmla="*/ 527260 h 600659"/>
                  <a:gd name="connsiteX215" fmla="*/ 230638 w 619068"/>
                  <a:gd name="connsiteY215" fmla="*/ 528326 h 600659"/>
                  <a:gd name="connsiteX216" fmla="*/ 225660 w 619068"/>
                  <a:gd name="connsiteY216" fmla="*/ 521798 h 600659"/>
                  <a:gd name="connsiteX217" fmla="*/ 201930 w 619068"/>
                  <a:gd name="connsiteY217" fmla="*/ 522580 h 600659"/>
                  <a:gd name="connsiteX218" fmla="*/ 201225 w 619068"/>
                  <a:gd name="connsiteY218" fmla="*/ 533876 h 600659"/>
                  <a:gd name="connsiteX219" fmla="*/ 195948 w 619068"/>
                  <a:gd name="connsiteY219" fmla="*/ 539928 h 600659"/>
                  <a:gd name="connsiteX220" fmla="*/ 196031 w 619068"/>
                  <a:gd name="connsiteY220" fmla="*/ 533482 h 600659"/>
                  <a:gd name="connsiteX221" fmla="*/ 181267 w 619068"/>
                  <a:gd name="connsiteY221" fmla="*/ 535641 h 600659"/>
                  <a:gd name="connsiteX222" fmla="*/ 182537 w 619068"/>
                  <a:gd name="connsiteY222" fmla="*/ 541496 h 600659"/>
                  <a:gd name="connsiteX223" fmla="*/ 174441 w 619068"/>
                  <a:gd name="connsiteY223" fmla="*/ 543903 h 600659"/>
                  <a:gd name="connsiteX224" fmla="*/ 170301 w 619068"/>
                  <a:gd name="connsiteY224" fmla="*/ 548532 h 600659"/>
                  <a:gd name="connsiteX225" fmla="*/ 158439 w 619068"/>
                  <a:gd name="connsiteY225" fmla="*/ 549789 h 600659"/>
                  <a:gd name="connsiteX226" fmla="*/ 160198 w 619068"/>
                  <a:gd name="connsiteY226" fmla="*/ 560997 h 600659"/>
                  <a:gd name="connsiteX227" fmla="*/ 157677 w 619068"/>
                  <a:gd name="connsiteY227" fmla="*/ 563969 h 600659"/>
                  <a:gd name="connsiteX228" fmla="*/ 141103 w 619068"/>
                  <a:gd name="connsiteY228" fmla="*/ 567055 h 600659"/>
                  <a:gd name="connsiteX229" fmla="*/ 134004 w 619068"/>
                  <a:gd name="connsiteY229" fmla="*/ 579190 h 600659"/>
                  <a:gd name="connsiteX230" fmla="*/ 126073 w 619068"/>
                  <a:gd name="connsiteY230" fmla="*/ 585273 h 600659"/>
                  <a:gd name="connsiteX231" fmla="*/ 127997 w 619068"/>
                  <a:gd name="connsiteY231" fmla="*/ 593681 h 600659"/>
                  <a:gd name="connsiteX232" fmla="*/ 122034 w 619068"/>
                  <a:gd name="connsiteY232" fmla="*/ 594043 h 600659"/>
                  <a:gd name="connsiteX233" fmla="*/ 123228 w 619068"/>
                  <a:gd name="connsiteY233" fmla="*/ 600323 h 600659"/>
                  <a:gd name="connsiteX234" fmla="*/ 118110 w 619068"/>
                  <a:gd name="connsiteY234" fmla="*/ 596284 h 600659"/>
                  <a:gd name="connsiteX235" fmla="*/ 114453 w 619068"/>
                  <a:gd name="connsiteY235" fmla="*/ 599707 h 600659"/>
                  <a:gd name="connsiteX236" fmla="*/ 105785 w 619068"/>
                  <a:gd name="connsiteY236" fmla="*/ 598361 h 600659"/>
                  <a:gd name="connsiteX237" fmla="*/ 91948 w 619068"/>
                  <a:gd name="connsiteY237" fmla="*/ 600659 h 600659"/>
                  <a:gd name="connsiteX238" fmla="*/ 91269 w 619068"/>
                  <a:gd name="connsiteY238" fmla="*/ 596627 h 600659"/>
                  <a:gd name="connsiteX239" fmla="*/ 80493 w 619068"/>
                  <a:gd name="connsiteY239" fmla="*/ 588607 h 600659"/>
                  <a:gd name="connsiteX240" fmla="*/ 72447 w 619068"/>
                  <a:gd name="connsiteY240" fmla="*/ 585273 h 600659"/>
                  <a:gd name="connsiteX241" fmla="*/ 54921 w 619068"/>
                  <a:gd name="connsiteY241" fmla="*/ 588467 h 600659"/>
                  <a:gd name="connsiteX242" fmla="*/ 51295 w 619068"/>
                  <a:gd name="connsiteY242" fmla="*/ 568427 h 600659"/>
                  <a:gd name="connsiteX243" fmla="*/ 45606 w 619068"/>
                  <a:gd name="connsiteY243" fmla="*/ 569716 h 600659"/>
                  <a:gd name="connsiteX244" fmla="*/ 41764 w 619068"/>
                  <a:gd name="connsiteY244" fmla="*/ 563632 h 60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619068" h="600659">
                    <a:moveTo>
                      <a:pt x="41764" y="563632"/>
                    </a:moveTo>
                    <a:lnTo>
                      <a:pt x="42221" y="542614"/>
                    </a:lnTo>
                    <a:lnTo>
                      <a:pt x="53054" y="542138"/>
                    </a:lnTo>
                    <a:lnTo>
                      <a:pt x="56712" y="537826"/>
                    </a:lnTo>
                    <a:lnTo>
                      <a:pt x="63348" y="540264"/>
                    </a:lnTo>
                    <a:lnTo>
                      <a:pt x="66218" y="529393"/>
                    </a:lnTo>
                    <a:lnTo>
                      <a:pt x="68847" y="530263"/>
                    </a:lnTo>
                    <a:lnTo>
                      <a:pt x="73285" y="517011"/>
                    </a:lnTo>
                    <a:lnTo>
                      <a:pt x="66707" y="511600"/>
                    </a:lnTo>
                    <a:lnTo>
                      <a:pt x="67570" y="497205"/>
                    </a:lnTo>
                    <a:lnTo>
                      <a:pt x="65081" y="490233"/>
                    </a:lnTo>
                    <a:lnTo>
                      <a:pt x="59284" y="488188"/>
                    </a:lnTo>
                    <a:lnTo>
                      <a:pt x="49587" y="477545"/>
                    </a:lnTo>
                    <a:lnTo>
                      <a:pt x="56521" y="473227"/>
                    </a:lnTo>
                    <a:lnTo>
                      <a:pt x="60071" y="460318"/>
                    </a:lnTo>
                    <a:lnTo>
                      <a:pt x="53899" y="455447"/>
                    </a:lnTo>
                    <a:lnTo>
                      <a:pt x="51162" y="447218"/>
                    </a:lnTo>
                    <a:lnTo>
                      <a:pt x="54274" y="437807"/>
                    </a:lnTo>
                    <a:lnTo>
                      <a:pt x="46742" y="431597"/>
                    </a:lnTo>
                    <a:lnTo>
                      <a:pt x="49397" y="428098"/>
                    </a:lnTo>
                    <a:lnTo>
                      <a:pt x="52242" y="410013"/>
                    </a:lnTo>
                    <a:lnTo>
                      <a:pt x="62262" y="390925"/>
                    </a:lnTo>
                    <a:lnTo>
                      <a:pt x="54870" y="382422"/>
                    </a:lnTo>
                    <a:lnTo>
                      <a:pt x="50591" y="369995"/>
                    </a:lnTo>
                    <a:lnTo>
                      <a:pt x="40869" y="355422"/>
                    </a:lnTo>
                    <a:lnTo>
                      <a:pt x="41897" y="349180"/>
                    </a:lnTo>
                    <a:lnTo>
                      <a:pt x="28086" y="350495"/>
                    </a:lnTo>
                    <a:lnTo>
                      <a:pt x="20288" y="339255"/>
                    </a:lnTo>
                    <a:lnTo>
                      <a:pt x="20879" y="330752"/>
                    </a:lnTo>
                    <a:lnTo>
                      <a:pt x="26270" y="330524"/>
                    </a:lnTo>
                    <a:lnTo>
                      <a:pt x="21019" y="318808"/>
                    </a:lnTo>
                    <a:lnTo>
                      <a:pt x="12783" y="320180"/>
                    </a:lnTo>
                    <a:lnTo>
                      <a:pt x="1569" y="294729"/>
                    </a:lnTo>
                    <a:lnTo>
                      <a:pt x="0" y="286956"/>
                    </a:lnTo>
                    <a:lnTo>
                      <a:pt x="10808" y="288747"/>
                    </a:lnTo>
                    <a:lnTo>
                      <a:pt x="14624" y="265652"/>
                    </a:lnTo>
                    <a:lnTo>
                      <a:pt x="7150" y="255422"/>
                    </a:lnTo>
                    <a:lnTo>
                      <a:pt x="9265" y="251257"/>
                    </a:lnTo>
                    <a:lnTo>
                      <a:pt x="20663" y="249218"/>
                    </a:lnTo>
                    <a:lnTo>
                      <a:pt x="22289" y="244634"/>
                    </a:lnTo>
                    <a:lnTo>
                      <a:pt x="30931" y="244659"/>
                    </a:lnTo>
                    <a:lnTo>
                      <a:pt x="34449" y="250641"/>
                    </a:lnTo>
                    <a:lnTo>
                      <a:pt x="39161" y="250533"/>
                    </a:lnTo>
                    <a:lnTo>
                      <a:pt x="57499" y="230016"/>
                    </a:lnTo>
                    <a:lnTo>
                      <a:pt x="59830" y="221552"/>
                    </a:lnTo>
                    <a:lnTo>
                      <a:pt x="51295" y="213779"/>
                    </a:lnTo>
                    <a:lnTo>
                      <a:pt x="41574" y="216071"/>
                    </a:lnTo>
                    <a:lnTo>
                      <a:pt x="31934" y="208274"/>
                    </a:lnTo>
                    <a:lnTo>
                      <a:pt x="27540" y="201485"/>
                    </a:lnTo>
                    <a:lnTo>
                      <a:pt x="39865" y="185395"/>
                    </a:lnTo>
                    <a:lnTo>
                      <a:pt x="41840" y="180143"/>
                    </a:lnTo>
                    <a:lnTo>
                      <a:pt x="52896" y="174809"/>
                    </a:lnTo>
                    <a:lnTo>
                      <a:pt x="53950" y="165843"/>
                    </a:lnTo>
                    <a:lnTo>
                      <a:pt x="70034" y="155200"/>
                    </a:lnTo>
                    <a:lnTo>
                      <a:pt x="79464" y="155480"/>
                    </a:lnTo>
                    <a:lnTo>
                      <a:pt x="79191" y="150508"/>
                    </a:lnTo>
                    <a:lnTo>
                      <a:pt x="88913" y="150120"/>
                    </a:lnTo>
                    <a:lnTo>
                      <a:pt x="96361" y="144786"/>
                    </a:lnTo>
                    <a:lnTo>
                      <a:pt x="93656" y="134842"/>
                    </a:lnTo>
                    <a:lnTo>
                      <a:pt x="105708" y="122003"/>
                    </a:lnTo>
                    <a:lnTo>
                      <a:pt x="100857" y="109074"/>
                    </a:lnTo>
                    <a:lnTo>
                      <a:pt x="100127" y="101035"/>
                    </a:lnTo>
                    <a:lnTo>
                      <a:pt x="104324" y="98495"/>
                    </a:lnTo>
                    <a:lnTo>
                      <a:pt x="107493" y="88113"/>
                    </a:lnTo>
                    <a:lnTo>
                      <a:pt x="118053" y="71812"/>
                    </a:lnTo>
                    <a:lnTo>
                      <a:pt x="124905" y="67875"/>
                    </a:lnTo>
                    <a:lnTo>
                      <a:pt x="133490" y="69494"/>
                    </a:lnTo>
                    <a:lnTo>
                      <a:pt x="141916" y="65113"/>
                    </a:lnTo>
                    <a:lnTo>
                      <a:pt x="153588" y="62573"/>
                    </a:lnTo>
                    <a:lnTo>
                      <a:pt x="159468" y="69272"/>
                    </a:lnTo>
                    <a:lnTo>
                      <a:pt x="169977" y="69018"/>
                    </a:lnTo>
                    <a:lnTo>
                      <a:pt x="177749" y="60065"/>
                    </a:lnTo>
                    <a:lnTo>
                      <a:pt x="184677" y="60033"/>
                    </a:lnTo>
                    <a:lnTo>
                      <a:pt x="185223" y="55569"/>
                    </a:lnTo>
                    <a:lnTo>
                      <a:pt x="201447" y="47200"/>
                    </a:lnTo>
                    <a:lnTo>
                      <a:pt x="213576" y="33636"/>
                    </a:lnTo>
                    <a:lnTo>
                      <a:pt x="221755" y="29737"/>
                    </a:lnTo>
                    <a:lnTo>
                      <a:pt x="243180" y="41478"/>
                    </a:lnTo>
                    <a:lnTo>
                      <a:pt x="253416" y="36874"/>
                    </a:lnTo>
                    <a:lnTo>
                      <a:pt x="256991" y="32633"/>
                    </a:lnTo>
                    <a:lnTo>
                      <a:pt x="275463" y="25800"/>
                    </a:lnTo>
                    <a:lnTo>
                      <a:pt x="282042" y="13468"/>
                    </a:lnTo>
                    <a:lnTo>
                      <a:pt x="292227" y="10992"/>
                    </a:lnTo>
                    <a:lnTo>
                      <a:pt x="295180" y="5016"/>
                    </a:lnTo>
                    <a:lnTo>
                      <a:pt x="308585" y="10878"/>
                    </a:lnTo>
                    <a:lnTo>
                      <a:pt x="311861" y="5912"/>
                    </a:lnTo>
                    <a:lnTo>
                      <a:pt x="324104" y="4737"/>
                    </a:lnTo>
                    <a:lnTo>
                      <a:pt x="331686" y="0"/>
                    </a:lnTo>
                    <a:lnTo>
                      <a:pt x="349752" y="3289"/>
                    </a:lnTo>
                    <a:lnTo>
                      <a:pt x="355956" y="8090"/>
                    </a:lnTo>
                    <a:lnTo>
                      <a:pt x="364484" y="6807"/>
                    </a:lnTo>
                    <a:lnTo>
                      <a:pt x="374072" y="83"/>
                    </a:lnTo>
                    <a:lnTo>
                      <a:pt x="381032" y="3848"/>
                    </a:lnTo>
                    <a:lnTo>
                      <a:pt x="383985" y="15062"/>
                    </a:lnTo>
                    <a:lnTo>
                      <a:pt x="398069" y="12325"/>
                    </a:lnTo>
                    <a:lnTo>
                      <a:pt x="404838" y="13443"/>
                    </a:lnTo>
                    <a:lnTo>
                      <a:pt x="411937" y="23597"/>
                    </a:lnTo>
                    <a:lnTo>
                      <a:pt x="415080" y="33471"/>
                    </a:lnTo>
                    <a:lnTo>
                      <a:pt x="420249" y="35674"/>
                    </a:lnTo>
                    <a:lnTo>
                      <a:pt x="420491" y="45891"/>
                    </a:lnTo>
                    <a:lnTo>
                      <a:pt x="424015" y="62687"/>
                    </a:lnTo>
                    <a:lnTo>
                      <a:pt x="429241" y="67316"/>
                    </a:lnTo>
                    <a:lnTo>
                      <a:pt x="427565" y="71780"/>
                    </a:lnTo>
                    <a:lnTo>
                      <a:pt x="437013" y="72650"/>
                    </a:lnTo>
                    <a:lnTo>
                      <a:pt x="447173" y="79121"/>
                    </a:lnTo>
                    <a:lnTo>
                      <a:pt x="442405" y="90621"/>
                    </a:lnTo>
                    <a:lnTo>
                      <a:pt x="443135" y="100000"/>
                    </a:lnTo>
                    <a:lnTo>
                      <a:pt x="446818" y="109410"/>
                    </a:lnTo>
                    <a:lnTo>
                      <a:pt x="446361" y="119513"/>
                    </a:lnTo>
                    <a:lnTo>
                      <a:pt x="461118" y="130461"/>
                    </a:lnTo>
                    <a:lnTo>
                      <a:pt x="470922" y="139897"/>
                    </a:lnTo>
                    <a:lnTo>
                      <a:pt x="472656" y="150006"/>
                    </a:lnTo>
                    <a:lnTo>
                      <a:pt x="469703" y="158052"/>
                    </a:lnTo>
                    <a:lnTo>
                      <a:pt x="474821" y="172098"/>
                    </a:lnTo>
                    <a:lnTo>
                      <a:pt x="485172" y="171958"/>
                    </a:lnTo>
                    <a:lnTo>
                      <a:pt x="501390" y="165367"/>
                    </a:lnTo>
                    <a:lnTo>
                      <a:pt x="501339" y="160007"/>
                    </a:lnTo>
                    <a:lnTo>
                      <a:pt x="509842" y="161150"/>
                    </a:lnTo>
                    <a:lnTo>
                      <a:pt x="520052" y="152133"/>
                    </a:lnTo>
                    <a:lnTo>
                      <a:pt x="523627" y="159055"/>
                    </a:lnTo>
                    <a:lnTo>
                      <a:pt x="528803" y="193161"/>
                    </a:lnTo>
                    <a:lnTo>
                      <a:pt x="528314" y="197714"/>
                    </a:lnTo>
                    <a:lnTo>
                      <a:pt x="534245" y="209398"/>
                    </a:lnTo>
                    <a:lnTo>
                      <a:pt x="531241" y="227197"/>
                    </a:lnTo>
                    <a:lnTo>
                      <a:pt x="535870" y="232867"/>
                    </a:lnTo>
                    <a:lnTo>
                      <a:pt x="538467" y="246621"/>
                    </a:lnTo>
                    <a:lnTo>
                      <a:pt x="542068" y="247263"/>
                    </a:lnTo>
                    <a:lnTo>
                      <a:pt x="546430" y="256096"/>
                    </a:lnTo>
                    <a:lnTo>
                      <a:pt x="551713" y="255924"/>
                    </a:lnTo>
                    <a:lnTo>
                      <a:pt x="557644" y="250755"/>
                    </a:lnTo>
                    <a:lnTo>
                      <a:pt x="575412" y="250361"/>
                    </a:lnTo>
                    <a:lnTo>
                      <a:pt x="592042" y="260147"/>
                    </a:lnTo>
                    <a:lnTo>
                      <a:pt x="596183" y="258667"/>
                    </a:lnTo>
                    <a:lnTo>
                      <a:pt x="600977" y="269564"/>
                    </a:lnTo>
                    <a:lnTo>
                      <a:pt x="580066" y="274822"/>
                    </a:lnTo>
                    <a:lnTo>
                      <a:pt x="581178" y="289192"/>
                    </a:lnTo>
                    <a:lnTo>
                      <a:pt x="590550" y="293332"/>
                    </a:lnTo>
                    <a:lnTo>
                      <a:pt x="600221" y="301130"/>
                    </a:lnTo>
                    <a:lnTo>
                      <a:pt x="582613" y="304686"/>
                    </a:lnTo>
                    <a:lnTo>
                      <a:pt x="585083" y="315760"/>
                    </a:lnTo>
                    <a:lnTo>
                      <a:pt x="588867" y="315119"/>
                    </a:lnTo>
                    <a:lnTo>
                      <a:pt x="588493" y="327977"/>
                    </a:lnTo>
                    <a:lnTo>
                      <a:pt x="594017" y="327254"/>
                    </a:lnTo>
                    <a:lnTo>
                      <a:pt x="606120" y="319195"/>
                    </a:lnTo>
                    <a:lnTo>
                      <a:pt x="619068" y="328536"/>
                    </a:lnTo>
                    <a:lnTo>
                      <a:pt x="615252" y="335896"/>
                    </a:lnTo>
                    <a:lnTo>
                      <a:pt x="610673" y="335248"/>
                    </a:lnTo>
                    <a:lnTo>
                      <a:pt x="598240" y="345630"/>
                    </a:lnTo>
                    <a:lnTo>
                      <a:pt x="600272" y="350304"/>
                    </a:lnTo>
                    <a:lnTo>
                      <a:pt x="583972" y="346831"/>
                    </a:lnTo>
                    <a:lnTo>
                      <a:pt x="584784" y="354527"/>
                    </a:lnTo>
                    <a:lnTo>
                      <a:pt x="579336" y="347840"/>
                    </a:lnTo>
                    <a:lnTo>
                      <a:pt x="572865" y="347478"/>
                    </a:lnTo>
                    <a:lnTo>
                      <a:pt x="568744" y="353600"/>
                    </a:lnTo>
                    <a:lnTo>
                      <a:pt x="562490" y="347224"/>
                    </a:lnTo>
                    <a:lnTo>
                      <a:pt x="556533" y="352990"/>
                    </a:lnTo>
                    <a:lnTo>
                      <a:pt x="549192" y="352431"/>
                    </a:lnTo>
                    <a:lnTo>
                      <a:pt x="545783" y="355898"/>
                    </a:lnTo>
                    <a:lnTo>
                      <a:pt x="553853" y="368656"/>
                    </a:lnTo>
                    <a:lnTo>
                      <a:pt x="558102" y="381273"/>
                    </a:lnTo>
                    <a:lnTo>
                      <a:pt x="546564" y="392328"/>
                    </a:lnTo>
                    <a:lnTo>
                      <a:pt x="551167" y="395738"/>
                    </a:lnTo>
                    <a:lnTo>
                      <a:pt x="545021" y="402234"/>
                    </a:lnTo>
                    <a:lnTo>
                      <a:pt x="553257" y="401872"/>
                    </a:lnTo>
                    <a:lnTo>
                      <a:pt x="552577" y="409010"/>
                    </a:lnTo>
                    <a:lnTo>
                      <a:pt x="546164" y="410686"/>
                    </a:lnTo>
                    <a:lnTo>
                      <a:pt x="543154" y="416566"/>
                    </a:lnTo>
                    <a:lnTo>
                      <a:pt x="519240" y="421462"/>
                    </a:lnTo>
                    <a:lnTo>
                      <a:pt x="519646" y="417906"/>
                    </a:lnTo>
                    <a:lnTo>
                      <a:pt x="509734" y="409340"/>
                    </a:lnTo>
                    <a:lnTo>
                      <a:pt x="503638" y="413118"/>
                    </a:lnTo>
                    <a:lnTo>
                      <a:pt x="497408" y="410629"/>
                    </a:lnTo>
                    <a:lnTo>
                      <a:pt x="489445" y="415779"/>
                    </a:lnTo>
                    <a:lnTo>
                      <a:pt x="483464" y="434873"/>
                    </a:lnTo>
                    <a:lnTo>
                      <a:pt x="475799" y="442906"/>
                    </a:lnTo>
                    <a:lnTo>
                      <a:pt x="475825" y="447078"/>
                    </a:lnTo>
                    <a:lnTo>
                      <a:pt x="460712" y="442824"/>
                    </a:lnTo>
                    <a:lnTo>
                      <a:pt x="448062" y="456095"/>
                    </a:lnTo>
                    <a:lnTo>
                      <a:pt x="449364" y="463569"/>
                    </a:lnTo>
                    <a:lnTo>
                      <a:pt x="446386" y="469614"/>
                    </a:lnTo>
                    <a:lnTo>
                      <a:pt x="440620" y="467208"/>
                    </a:lnTo>
                    <a:lnTo>
                      <a:pt x="436632" y="458610"/>
                    </a:lnTo>
                    <a:lnTo>
                      <a:pt x="428295" y="455200"/>
                    </a:lnTo>
                    <a:lnTo>
                      <a:pt x="422008" y="456711"/>
                    </a:lnTo>
                    <a:lnTo>
                      <a:pt x="413887" y="451193"/>
                    </a:lnTo>
                    <a:lnTo>
                      <a:pt x="408819" y="456819"/>
                    </a:lnTo>
                    <a:lnTo>
                      <a:pt x="399586" y="459340"/>
                    </a:lnTo>
                    <a:lnTo>
                      <a:pt x="396716" y="465169"/>
                    </a:lnTo>
                    <a:lnTo>
                      <a:pt x="387668" y="473538"/>
                    </a:lnTo>
                    <a:lnTo>
                      <a:pt x="387128" y="479196"/>
                    </a:lnTo>
                    <a:lnTo>
                      <a:pt x="381686" y="482022"/>
                    </a:lnTo>
                    <a:lnTo>
                      <a:pt x="381794" y="488855"/>
                    </a:lnTo>
                    <a:lnTo>
                      <a:pt x="364649" y="485496"/>
                    </a:lnTo>
                    <a:lnTo>
                      <a:pt x="364376" y="495554"/>
                    </a:lnTo>
                    <a:lnTo>
                      <a:pt x="368198" y="503396"/>
                    </a:lnTo>
                    <a:lnTo>
                      <a:pt x="355632" y="514769"/>
                    </a:lnTo>
                    <a:lnTo>
                      <a:pt x="354762" y="519868"/>
                    </a:lnTo>
                    <a:lnTo>
                      <a:pt x="360667" y="519640"/>
                    </a:lnTo>
                    <a:lnTo>
                      <a:pt x="356876" y="530962"/>
                    </a:lnTo>
                    <a:lnTo>
                      <a:pt x="346939" y="535330"/>
                    </a:lnTo>
                    <a:lnTo>
                      <a:pt x="348234" y="531266"/>
                    </a:lnTo>
                    <a:lnTo>
                      <a:pt x="339516" y="526307"/>
                    </a:lnTo>
                    <a:lnTo>
                      <a:pt x="336106" y="509251"/>
                    </a:lnTo>
                    <a:lnTo>
                      <a:pt x="331146" y="507486"/>
                    </a:lnTo>
                    <a:lnTo>
                      <a:pt x="326162" y="514014"/>
                    </a:lnTo>
                    <a:lnTo>
                      <a:pt x="332499" y="520732"/>
                    </a:lnTo>
                    <a:lnTo>
                      <a:pt x="328848" y="527850"/>
                    </a:lnTo>
                    <a:lnTo>
                      <a:pt x="318472" y="528606"/>
                    </a:lnTo>
                    <a:lnTo>
                      <a:pt x="314109" y="524262"/>
                    </a:lnTo>
                    <a:lnTo>
                      <a:pt x="296291" y="518605"/>
                    </a:lnTo>
                    <a:lnTo>
                      <a:pt x="298456" y="521856"/>
                    </a:lnTo>
                    <a:lnTo>
                      <a:pt x="293421" y="532587"/>
                    </a:lnTo>
                    <a:lnTo>
                      <a:pt x="271374" y="541718"/>
                    </a:lnTo>
                    <a:lnTo>
                      <a:pt x="257994" y="539280"/>
                    </a:lnTo>
                    <a:lnTo>
                      <a:pt x="245834" y="527260"/>
                    </a:lnTo>
                    <a:lnTo>
                      <a:pt x="230638" y="528326"/>
                    </a:lnTo>
                    <a:lnTo>
                      <a:pt x="225660" y="521798"/>
                    </a:lnTo>
                    <a:lnTo>
                      <a:pt x="201930" y="522580"/>
                    </a:lnTo>
                    <a:lnTo>
                      <a:pt x="201225" y="533876"/>
                    </a:lnTo>
                    <a:lnTo>
                      <a:pt x="195948" y="539928"/>
                    </a:lnTo>
                    <a:lnTo>
                      <a:pt x="196031" y="533482"/>
                    </a:lnTo>
                    <a:lnTo>
                      <a:pt x="181267" y="535641"/>
                    </a:lnTo>
                    <a:lnTo>
                      <a:pt x="182537" y="541496"/>
                    </a:lnTo>
                    <a:lnTo>
                      <a:pt x="174441" y="543903"/>
                    </a:lnTo>
                    <a:lnTo>
                      <a:pt x="170301" y="548532"/>
                    </a:lnTo>
                    <a:lnTo>
                      <a:pt x="158439" y="549789"/>
                    </a:lnTo>
                    <a:lnTo>
                      <a:pt x="160198" y="560997"/>
                    </a:lnTo>
                    <a:lnTo>
                      <a:pt x="157677" y="563969"/>
                    </a:lnTo>
                    <a:lnTo>
                      <a:pt x="141103" y="567055"/>
                    </a:lnTo>
                    <a:lnTo>
                      <a:pt x="134004" y="579190"/>
                    </a:lnTo>
                    <a:lnTo>
                      <a:pt x="126073" y="585273"/>
                    </a:lnTo>
                    <a:lnTo>
                      <a:pt x="127997" y="593681"/>
                    </a:lnTo>
                    <a:lnTo>
                      <a:pt x="122034" y="594043"/>
                    </a:lnTo>
                    <a:lnTo>
                      <a:pt x="123228" y="600323"/>
                    </a:lnTo>
                    <a:lnTo>
                      <a:pt x="118110" y="596284"/>
                    </a:lnTo>
                    <a:lnTo>
                      <a:pt x="114453" y="599707"/>
                    </a:lnTo>
                    <a:lnTo>
                      <a:pt x="105785" y="598361"/>
                    </a:lnTo>
                    <a:lnTo>
                      <a:pt x="91948" y="600659"/>
                    </a:lnTo>
                    <a:lnTo>
                      <a:pt x="91269" y="596627"/>
                    </a:lnTo>
                    <a:lnTo>
                      <a:pt x="80493" y="588607"/>
                    </a:lnTo>
                    <a:lnTo>
                      <a:pt x="72447" y="585273"/>
                    </a:lnTo>
                    <a:lnTo>
                      <a:pt x="54921" y="588467"/>
                    </a:lnTo>
                    <a:lnTo>
                      <a:pt x="51295" y="568427"/>
                    </a:lnTo>
                    <a:lnTo>
                      <a:pt x="45606" y="569716"/>
                    </a:lnTo>
                    <a:lnTo>
                      <a:pt x="41764" y="563632"/>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a:p>
            </p:txBody>
          </p:sp>
          <p:sp>
            <p:nvSpPr>
              <p:cNvPr id="124" name="任意多边形: 形状 123"/>
              <p:cNvSpPr/>
              <p:nvPr/>
            </p:nvSpPr>
            <p:spPr>
              <a:xfrm>
                <a:off x="7340475" y="1461977"/>
                <a:ext cx="1980013" cy="1806931"/>
              </a:xfrm>
              <a:custGeom>
                <a:avLst/>
                <a:gdLst>
                  <a:gd name="connsiteX0" fmla="*/ 286455 w 1099280"/>
                  <a:gd name="connsiteY0" fmla="*/ 0 h 1003187"/>
                  <a:gd name="connsiteX1" fmla="*/ 289192 w 1099280"/>
                  <a:gd name="connsiteY1" fmla="*/ 4710 h 1003187"/>
                  <a:gd name="connsiteX2" fmla="*/ 299053 w 1099280"/>
                  <a:gd name="connsiteY2" fmla="*/ 8009 h 1003187"/>
                  <a:gd name="connsiteX3" fmla="*/ 296805 w 1099280"/>
                  <a:gd name="connsiteY3" fmla="*/ 17960 h 1003187"/>
                  <a:gd name="connsiteX4" fmla="*/ 296888 w 1099280"/>
                  <a:gd name="connsiteY4" fmla="*/ 33401 h 1003187"/>
                  <a:gd name="connsiteX5" fmla="*/ 301517 w 1099280"/>
                  <a:gd name="connsiteY5" fmla="*/ 42023 h 1003187"/>
                  <a:gd name="connsiteX6" fmla="*/ 309264 w 1099280"/>
                  <a:gd name="connsiteY6" fmla="*/ 41080 h 1003187"/>
                  <a:gd name="connsiteX7" fmla="*/ 333635 w 1099280"/>
                  <a:gd name="connsiteY7" fmla="*/ 47234 h 1003187"/>
                  <a:gd name="connsiteX8" fmla="*/ 333362 w 1099280"/>
                  <a:gd name="connsiteY8" fmla="*/ 59019 h 1003187"/>
                  <a:gd name="connsiteX9" fmla="*/ 339484 w 1099280"/>
                  <a:gd name="connsiteY9" fmla="*/ 74687 h 1003187"/>
                  <a:gd name="connsiteX10" fmla="*/ 333800 w 1099280"/>
                  <a:gd name="connsiteY10" fmla="*/ 87168 h 1003187"/>
                  <a:gd name="connsiteX11" fmla="*/ 337725 w 1099280"/>
                  <a:gd name="connsiteY11" fmla="*/ 97014 h 1003187"/>
                  <a:gd name="connsiteX12" fmla="*/ 356064 w 1099280"/>
                  <a:gd name="connsiteY12" fmla="*/ 105834 h 1003187"/>
                  <a:gd name="connsiteX13" fmla="*/ 358661 w 1099280"/>
                  <a:gd name="connsiteY13" fmla="*/ 122979 h 1003187"/>
                  <a:gd name="connsiteX14" fmla="*/ 363753 w 1099280"/>
                  <a:gd name="connsiteY14" fmla="*/ 128058 h 1003187"/>
                  <a:gd name="connsiteX15" fmla="*/ 381222 w 1099280"/>
                  <a:gd name="connsiteY15" fmla="*/ 138130 h 1003187"/>
                  <a:gd name="connsiteX16" fmla="*/ 389426 w 1099280"/>
                  <a:gd name="connsiteY16" fmla="*/ 148203 h 1003187"/>
                  <a:gd name="connsiteX17" fmla="*/ 387667 w 1099280"/>
                  <a:gd name="connsiteY17" fmla="*/ 157971 h 1003187"/>
                  <a:gd name="connsiteX18" fmla="*/ 393516 w 1099280"/>
                  <a:gd name="connsiteY18" fmla="*/ 163550 h 1003187"/>
                  <a:gd name="connsiteX19" fmla="*/ 403758 w 1099280"/>
                  <a:gd name="connsiteY19" fmla="*/ 164937 h 1003187"/>
                  <a:gd name="connsiteX20" fmla="*/ 406870 w 1099280"/>
                  <a:gd name="connsiteY20" fmla="*/ 169656 h 1003187"/>
                  <a:gd name="connsiteX21" fmla="*/ 417538 w 1099280"/>
                  <a:gd name="connsiteY21" fmla="*/ 169072 h 1003187"/>
                  <a:gd name="connsiteX22" fmla="*/ 420491 w 1099280"/>
                  <a:gd name="connsiteY22" fmla="*/ 172458 h 1003187"/>
                  <a:gd name="connsiteX23" fmla="*/ 436067 w 1099280"/>
                  <a:gd name="connsiteY23" fmla="*/ 179120 h 1003187"/>
                  <a:gd name="connsiteX24" fmla="*/ 439992 w 1099280"/>
                  <a:gd name="connsiteY24" fmla="*/ 183424 h 1003187"/>
                  <a:gd name="connsiteX25" fmla="*/ 450228 w 1099280"/>
                  <a:gd name="connsiteY25" fmla="*/ 184755 h 1003187"/>
                  <a:gd name="connsiteX26" fmla="*/ 456540 w 1099280"/>
                  <a:gd name="connsiteY26" fmla="*/ 181424 h 1003187"/>
                  <a:gd name="connsiteX27" fmla="*/ 468916 w 1099280"/>
                  <a:gd name="connsiteY27" fmla="*/ 184283 h 1003187"/>
                  <a:gd name="connsiteX28" fmla="*/ 473062 w 1099280"/>
                  <a:gd name="connsiteY28" fmla="*/ 188114 h 1003187"/>
                  <a:gd name="connsiteX29" fmla="*/ 478936 w 1099280"/>
                  <a:gd name="connsiteY29" fmla="*/ 184090 h 1003187"/>
                  <a:gd name="connsiteX30" fmla="*/ 479616 w 1099280"/>
                  <a:gd name="connsiteY30" fmla="*/ 179259 h 1003187"/>
                  <a:gd name="connsiteX31" fmla="*/ 490474 w 1099280"/>
                  <a:gd name="connsiteY31" fmla="*/ 173902 h 1003187"/>
                  <a:gd name="connsiteX32" fmla="*/ 503936 w 1099280"/>
                  <a:gd name="connsiteY32" fmla="*/ 174874 h 1003187"/>
                  <a:gd name="connsiteX33" fmla="*/ 508406 w 1099280"/>
                  <a:gd name="connsiteY33" fmla="*/ 171877 h 1003187"/>
                  <a:gd name="connsiteX34" fmla="*/ 532320 w 1099280"/>
                  <a:gd name="connsiteY34" fmla="*/ 174486 h 1003187"/>
                  <a:gd name="connsiteX35" fmla="*/ 537953 w 1099280"/>
                  <a:gd name="connsiteY35" fmla="*/ 170017 h 1003187"/>
                  <a:gd name="connsiteX36" fmla="*/ 544290 w 1099280"/>
                  <a:gd name="connsiteY36" fmla="*/ 170987 h 1003187"/>
                  <a:gd name="connsiteX37" fmla="*/ 556070 w 1099280"/>
                  <a:gd name="connsiteY37" fmla="*/ 164937 h 1003187"/>
                  <a:gd name="connsiteX38" fmla="*/ 576167 w 1099280"/>
                  <a:gd name="connsiteY38" fmla="*/ 160302 h 1003187"/>
                  <a:gd name="connsiteX39" fmla="*/ 585400 w 1099280"/>
                  <a:gd name="connsiteY39" fmla="*/ 174401 h 1003187"/>
                  <a:gd name="connsiteX40" fmla="*/ 599649 w 1099280"/>
                  <a:gd name="connsiteY40" fmla="*/ 172959 h 1003187"/>
                  <a:gd name="connsiteX41" fmla="*/ 604444 w 1099280"/>
                  <a:gd name="connsiteY41" fmla="*/ 176844 h 1003187"/>
                  <a:gd name="connsiteX42" fmla="*/ 617442 w 1099280"/>
                  <a:gd name="connsiteY42" fmla="*/ 179371 h 1003187"/>
                  <a:gd name="connsiteX43" fmla="*/ 623970 w 1099280"/>
                  <a:gd name="connsiteY43" fmla="*/ 176318 h 1003187"/>
                  <a:gd name="connsiteX44" fmla="*/ 639407 w 1099280"/>
                  <a:gd name="connsiteY44" fmla="*/ 180870 h 1003187"/>
                  <a:gd name="connsiteX45" fmla="*/ 646201 w 1099280"/>
                  <a:gd name="connsiteY45" fmla="*/ 175178 h 1003187"/>
                  <a:gd name="connsiteX46" fmla="*/ 652024 w 1099280"/>
                  <a:gd name="connsiteY46" fmla="*/ 176095 h 1003187"/>
                  <a:gd name="connsiteX47" fmla="*/ 661613 w 1099280"/>
                  <a:gd name="connsiteY47" fmla="*/ 185644 h 1003187"/>
                  <a:gd name="connsiteX48" fmla="*/ 667195 w 1099280"/>
                  <a:gd name="connsiteY48" fmla="*/ 184755 h 1003187"/>
                  <a:gd name="connsiteX49" fmla="*/ 669144 w 1099280"/>
                  <a:gd name="connsiteY49" fmla="*/ 179592 h 1003187"/>
                  <a:gd name="connsiteX50" fmla="*/ 684092 w 1099280"/>
                  <a:gd name="connsiteY50" fmla="*/ 180980 h 1003187"/>
                  <a:gd name="connsiteX51" fmla="*/ 689019 w 1099280"/>
                  <a:gd name="connsiteY51" fmla="*/ 184394 h 1003187"/>
                  <a:gd name="connsiteX52" fmla="*/ 694925 w 1099280"/>
                  <a:gd name="connsiteY52" fmla="*/ 182173 h 1003187"/>
                  <a:gd name="connsiteX53" fmla="*/ 702754 w 1099280"/>
                  <a:gd name="connsiteY53" fmla="*/ 184146 h 1003187"/>
                  <a:gd name="connsiteX54" fmla="*/ 705625 w 1099280"/>
                  <a:gd name="connsiteY54" fmla="*/ 188394 h 1003187"/>
                  <a:gd name="connsiteX55" fmla="*/ 714318 w 1099280"/>
                  <a:gd name="connsiteY55" fmla="*/ 188419 h 1003187"/>
                  <a:gd name="connsiteX56" fmla="*/ 716109 w 1099280"/>
                  <a:gd name="connsiteY56" fmla="*/ 192693 h 1003187"/>
                  <a:gd name="connsiteX57" fmla="*/ 734873 w 1099280"/>
                  <a:gd name="connsiteY57" fmla="*/ 202884 h 1003187"/>
                  <a:gd name="connsiteX58" fmla="*/ 736340 w 1099280"/>
                  <a:gd name="connsiteY58" fmla="*/ 208072 h 1003187"/>
                  <a:gd name="connsiteX59" fmla="*/ 745788 w 1099280"/>
                  <a:gd name="connsiteY59" fmla="*/ 214822 h 1003187"/>
                  <a:gd name="connsiteX60" fmla="*/ 765397 w 1099280"/>
                  <a:gd name="connsiteY60" fmla="*/ 209990 h 1003187"/>
                  <a:gd name="connsiteX61" fmla="*/ 771385 w 1099280"/>
                  <a:gd name="connsiteY61" fmla="*/ 207075 h 1003187"/>
                  <a:gd name="connsiteX62" fmla="*/ 779615 w 1099280"/>
                  <a:gd name="connsiteY62" fmla="*/ 214822 h 1003187"/>
                  <a:gd name="connsiteX63" fmla="*/ 786930 w 1099280"/>
                  <a:gd name="connsiteY63" fmla="*/ 226208 h 1003187"/>
                  <a:gd name="connsiteX64" fmla="*/ 793699 w 1099280"/>
                  <a:gd name="connsiteY64" fmla="*/ 230570 h 1003187"/>
                  <a:gd name="connsiteX65" fmla="*/ 793674 w 1099280"/>
                  <a:gd name="connsiteY65" fmla="*/ 235898 h 1003187"/>
                  <a:gd name="connsiteX66" fmla="*/ 808977 w 1099280"/>
                  <a:gd name="connsiteY66" fmla="*/ 243289 h 1003187"/>
                  <a:gd name="connsiteX67" fmla="*/ 848785 w 1099280"/>
                  <a:gd name="connsiteY67" fmla="*/ 246566 h 1003187"/>
                  <a:gd name="connsiteX68" fmla="*/ 862628 w 1099280"/>
                  <a:gd name="connsiteY68" fmla="*/ 241010 h 1003187"/>
                  <a:gd name="connsiteX69" fmla="*/ 870102 w 1099280"/>
                  <a:gd name="connsiteY69" fmla="*/ 235930 h 1003187"/>
                  <a:gd name="connsiteX70" fmla="*/ 868883 w 1099280"/>
                  <a:gd name="connsiteY70" fmla="*/ 231593 h 1003187"/>
                  <a:gd name="connsiteX71" fmla="*/ 876300 w 1099280"/>
                  <a:gd name="connsiteY71" fmla="*/ 220404 h 1003187"/>
                  <a:gd name="connsiteX72" fmla="*/ 898754 w 1099280"/>
                  <a:gd name="connsiteY72" fmla="*/ 219572 h 1003187"/>
                  <a:gd name="connsiteX73" fmla="*/ 912781 w 1099280"/>
                  <a:gd name="connsiteY73" fmla="*/ 209577 h 1003187"/>
                  <a:gd name="connsiteX74" fmla="*/ 922642 w 1099280"/>
                  <a:gd name="connsiteY74" fmla="*/ 211127 h 1003187"/>
                  <a:gd name="connsiteX75" fmla="*/ 934047 w 1099280"/>
                  <a:gd name="connsiteY75" fmla="*/ 201856 h 1003187"/>
                  <a:gd name="connsiteX76" fmla="*/ 947287 w 1099280"/>
                  <a:gd name="connsiteY76" fmla="*/ 202548 h 1003187"/>
                  <a:gd name="connsiteX77" fmla="*/ 962831 w 1099280"/>
                  <a:gd name="connsiteY77" fmla="*/ 196496 h 1003187"/>
                  <a:gd name="connsiteX78" fmla="*/ 970121 w 1099280"/>
                  <a:gd name="connsiteY78" fmla="*/ 198801 h 1003187"/>
                  <a:gd name="connsiteX79" fmla="*/ 975944 w 1099280"/>
                  <a:gd name="connsiteY79" fmla="*/ 197055 h 1003187"/>
                  <a:gd name="connsiteX80" fmla="*/ 985126 w 1099280"/>
                  <a:gd name="connsiteY80" fmla="*/ 199913 h 1003187"/>
                  <a:gd name="connsiteX81" fmla="*/ 993248 w 1099280"/>
                  <a:gd name="connsiteY81" fmla="*/ 206269 h 1003187"/>
                  <a:gd name="connsiteX82" fmla="*/ 999236 w 1099280"/>
                  <a:gd name="connsiteY82" fmla="*/ 202859 h 1003187"/>
                  <a:gd name="connsiteX83" fmla="*/ 1005573 w 1099280"/>
                  <a:gd name="connsiteY83" fmla="*/ 214930 h 1003187"/>
                  <a:gd name="connsiteX84" fmla="*/ 1020763 w 1099280"/>
                  <a:gd name="connsiteY84" fmla="*/ 213184 h 1003187"/>
                  <a:gd name="connsiteX85" fmla="*/ 1035310 w 1099280"/>
                  <a:gd name="connsiteY85" fmla="*/ 220239 h 1003187"/>
                  <a:gd name="connsiteX86" fmla="*/ 1043489 w 1099280"/>
                  <a:gd name="connsiteY86" fmla="*/ 218848 h 1003187"/>
                  <a:gd name="connsiteX87" fmla="*/ 1057599 w 1099280"/>
                  <a:gd name="connsiteY87" fmla="*/ 210739 h 1003187"/>
                  <a:gd name="connsiteX88" fmla="*/ 1060634 w 1099280"/>
                  <a:gd name="connsiteY88" fmla="*/ 214099 h 1003187"/>
                  <a:gd name="connsiteX89" fmla="*/ 1071791 w 1099280"/>
                  <a:gd name="connsiteY89" fmla="*/ 217242 h 1003187"/>
                  <a:gd name="connsiteX90" fmla="*/ 1084193 w 1099280"/>
                  <a:gd name="connsiteY90" fmla="*/ 226900 h 1003187"/>
                  <a:gd name="connsiteX91" fmla="*/ 1099280 w 1099280"/>
                  <a:gd name="connsiteY91" fmla="*/ 242705 h 1003187"/>
                  <a:gd name="connsiteX92" fmla="*/ 1098410 w 1099280"/>
                  <a:gd name="connsiteY92" fmla="*/ 250173 h 1003187"/>
                  <a:gd name="connsiteX93" fmla="*/ 1084059 w 1099280"/>
                  <a:gd name="connsiteY93" fmla="*/ 255564 h 1003187"/>
                  <a:gd name="connsiteX94" fmla="*/ 1086904 w 1099280"/>
                  <a:gd name="connsiteY94" fmla="*/ 267534 h 1003187"/>
                  <a:gd name="connsiteX95" fmla="*/ 1082948 w 1099280"/>
                  <a:gd name="connsiteY95" fmla="*/ 270340 h 1003187"/>
                  <a:gd name="connsiteX96" fmla="*/ 1080941 w 1099280"/>
                  <a:gd name="connsiteY96" fmla="*/ 284704 h 1003187"/>
                  <a:gd name="connsiteX97" fmla="*/ 1067378 w 1099280"/>
                  <a:gd name="connsiteY97" fmla="*/ 285009 h 1003187"/>
                  <a:gd name="connsiteX98" fmla="*/ 1062476 w 1099280"/>
                  <a:gd name="connsiteY98" fmla="*/ 289371 h 1003187"/>
                  <a:gd name="connsiteX99" fmla="*/ 1051884 w 1099280"/>
                  <a:gd name="connsiteY99" fmla="*/ 286203 h 1003187"/>
                  <a:gd name="connsiteX100" fmla="*/ 1048715 w 1099280"/>
                  <a:gd name="connsiteY100" fmla="*/ 270506 h 1003187"/>
                  <a:gd name="connsiteX101" fmla="*/ 1045546 w 1099280"/>
                  <a:gd name="connsiteY101" fmla="*/ 270455 h 1003187"/>
                  <a:gd name="connsiteX102" fmla="*/ 1038803 w 1099280"/>
                  <a:gd name="connsiteY102" fmla="*/ 261704 h 1003187"/>
                  <a:gd name="connsiteX103" fmla="*/ 1034174 w 1099280"/>
                  <a:gd name="connsiteY103" fmla="*/ 263203 h 1003187"/>
                  <a:gd name="connsiteX104" fmla="*/ 1031196 w 1099280"/>
                  <a:gd name="connsiteY104" fmla="*/ 255564 h 1003187"/>
                  <a:gd name="connsiteX105" fmla="*/ 1014482 w 1099280"/>
                  <a:gd name="connsiteY105" fmla="*/ 258117 h 1003187"/>
                  <a:gd name="connsiteX106" fmla="*/ 1024014 w 1099280"/>
                  <a:gd name="connsiteY106" fmla="*/ 262314 h 1003187"/>
                  <a:gd name="connsiteX107" fmla="*/ 1017518 w 1099280"/>
                  <a:gd name="connsiteY107" fmla="*/ 266784 h 1003187"/>
                  <a:gd name="connsiteX108" fmla="*/ 1020845 w 1099280"/>
                  <a:gd name="connsiteY108" fmla="*/ 273230 h 1003187"/>
                  <a:gd name="connsiteX109" fmla="*/ 1014184 w 1099280"/>
                  <a:gd name="connsiteY109" fmla="*/ 298204 h 1003187"/>
                  <a:gd name="connsiteX110" fmla="*/ 1005656 w 1099280"/>
                  <a:gd name="connsiteY110" fmla="*/ 298903 h 1003187"/>
                  <a:gd name="connsiteX111" fmla="*/ 1000100 w 1099280"/>
                  <a:gd name="connsiteY111" fmla="*/ 302846 h 1003187"/>
                  <a:gd name="connsiteX112" fmla="*/ 991762 w 1099280"/>
                  <a:gd name="connsiteY112" fmla="*/ 303018 h 1003187"/>
                  <a:gd name="connsiteX113" fmla="*/ 987889 w 1099280"/>
                  <a:gd name="connsiteY113" fmla="*/ 292153 h 1003187"/>
                  <a:gd name="connsiteX114" fmla="*/ 988295 w 1099280"/>
                  <a:gd name="connsiteY114" fmla="*/ 282234 h 1003187"/>
                  <a:gd name="connsiteX115" fmla="*/ 978325 w 1099280"/>
                  <a:gd name="connsiteY115" fmla="*/ 286038 h 1003187"/>
                  <a:gd name="connsiteX116" fmla="*/ 977487 w 1099280"/>
                  <a:gd name="connsiteY116" fmla="*/ 296737 h 1003187"/>
                  <a:gd name="connsiteX117" fmla="*/ 982878 w 1099280"/>
                  <a:gd name="connsiteY117" fmla="*/ 309463 h 1003187"/>
                  <a:gd name="connsiteX118" fmla="*/ 980656 w 1099280"/>
                  <a:gd name="connsiteY118" fmla="*/ 315603 h 1003187"/>
                  <a:gd name="connsiteX119" fmla="*/ 975722 w 1099280"/>
                  <a:gd name="connsiteY119" fmla="*/ 317661 h 1003187"/>
                  <a:gd name="connsiteX120" fmla="*/ 967384 w 1099280"/>
                  <a:gd name="connsiteY120" fmla="*/ 338368 h 1003187"/>
                  <a:gd name="connsiteX121" fmla="*/ 969982 w 1099280"/>
                  <a:gd name="connsiteY121" fmla="*/ 345956 h 1003187"/>
                  <a:gd name="connsiteX122" fmla="*/ 979056 w 1099280"/>
                  <a:gd name="connsiteY122" fmla="*/ 358993 h 1003187"/>
                  <a:gd name="connsiteX123" fmla="*/ 977595 w 1099280"/>
                  <a:gd name="connsiteY123" fmla="*/ 362968 h 1003187"/>
                  <a:gd name="connsiteX124" fmla="*/ 980954 w 1099280"/>
                  <a:gd name="connsiteY124" fmla="*/ 379262 h 1003187"/>
                  <a:gd name="connsiteX125" fmla="*/ 989482 w 1099280"/>
                  <a:gd name="connsiteY125" fmla="*/ 382964 h 1003187"/>
                  <a:gd name="connsiteX126" fmla="*/ 989730 w 1099280"/>
                  <a:gd name="connsiteY126" fmla="*/ 388438 h 1003187"/>
                  <a:gd name="connsiteX127" fmla="*/ 978383 w 1099280"/>
                  <a:gd name="connsiteY127" fmla="*/ 400566 h 1003187"/>
                  <a:gd name="connsiteX128" fmla="*/ 968330 w 1099280"/>
                  <a:gd name="connsiteY128" fmla="*/ 399201 h 1003187"/>
                  <a:gd name="connsiteX129" fmla="*/ 955523 w 1099280"/>
                  <a:gd name="connsiteY129" fmla="*/ 391664 h 1003187"/>
                  <a:gd name="connsiteX130" fmla="*/ 951649 w 1099280"/>
                  <a:gd name="connsiteY130" fmla="*/ 400147 h 1003187"/>
                  <a:gd name="connsiteX131" fmla="*/ 943959 w 1099280"/>
                  <a:gd name="connsiteY131" fmla="*/ 402624 h 1003187"/>
                  <a:gd name="connsiteX132" fmla="*/ 937025 w 1099280"/>
                  <a:gd name="connsiteY132" fmla="*/ 414136 h 1003187"/>
                  <a:gd name="connsiteX133" fmla="*/ 922941 w 1099280"/>
                  <a:gd name="connsiteY133" fmla="*/ 410466 h 1003187"/>
                  <a:gd name="connsiteX134" fmla="*/ 919093 w 1099280"/>
                  <a:gd name="connsiteY134" fmla="*/ 402814 h 1003187"/>
                  <a:gd name="connsiteX135" fmla="*/ 911022 w 1099280"/>
                  <a:gd name="connsiteY135" fmla="*/ 398395 h 1003187"/>
                  <a:gd name="connsiteX136" fmla="*/ 906742 w 1099280"/>
                  <a:gd name="connsiteY136" fmla="*/ 388717 h 1003187"/>
                  <a:gd name="connsiteX137" fmla="*/ 890035 w 1099280"/>
                  <a:gd name="connsiteY137" fmla="*/ 383770 h 1003187"/>
                  <a:gd name="connsiteX138" fmla="*/ 886162 w 1099280"/>
                  <a:gd name="connsiteY138" fmla="*/ 377954 h 1003187"/>
                  <a:gd name="connsiteX139" fmla="*/ 876764 w 1099280"/>
                  <a:gd name="connsiteY139" fmla="*/ 379014 h 1003187"/>
                  <a:gd name="connsiteX140" fmla="*/ 866204 w 1099280"/>
                  <a:gd name="connsiteY140" fmla="*/ 387854 h 1003187"/>
                  <a:gd name="connsiteX141" fmla="*/ 858209 w 1099280"/>
                  <a:gd name="connsiteY141" fmla="*/ 388749 h 1003187"/>
                  <a:gd name="connsiteX142" fmla="*/ 854342 w 1099280"/>
                  <a:gd name="connsiteY142" fmla="*/ 384933 h 1003187"/>
                  <a:gd name="connsiteX143" fmla="*/ 836708 w 1099280"/>
                  <a:gd name="connsiteY143" fmla="*/ 385155 h 1003187"/>
                  <a:gd name="connsiteX144" fmla="*/ 820807 w 1099280"/>
                  <a:gd name="connsiteY144" fmla="*/ 404541 h 1003187"/>
                  <a:gd name="connsiteX145" fmla="*/ 802716 w 1099280"/>
                  <a:gd name="connsiteY145" fmla="*/ 407545 h 1003187"/>
                  <a:gd name="connsiteX146" fmla="*/ 794512 w 1099280"/>
                  <a:gd name="connsiteY146" fmla="*/ 415692 h 1003187"/>
                  <a:gd name="connsiteX147" fmla="*/ 786657 w 1099280"/>
                  <a:gd name="connsiteY147" fmla="*/ 413692 h 1003187"/>
                  <a:gd name="connsiteX148" fmla="*/ 780593 w 1099280"/>
                  <a:gd name="connsiteY148" fmla="*/ 416556 h 1003187"/>
                  <a:gd name="connsiteX149" fmla="*/ 769106 w 1099280"/>
                  <a:gd name="connsiteY149" fmla="*/ 428601 h 1003187"/>
                  <a:gd name="connsiteX150" fmla="*/ 756025 w 1099280"/>
                  <a:gd name="connsiteY150" fmla="*/ 436698 h 1003187"/>
                  <a:gd name="connsiteX151" fmla="*/ 757409 w 1099280"/>
                  <a:gd name="connsiteY151" fmla="*/ 447328 h 1003187"/>
                  <a:gd name="connsiteX152" fmla="*/ 753288 w 1099280"/>
                  <a:gd name="connsiteY152" fmla="*/ 450414 h 1003187"/>
                  <a:gd name="connsiteX153" fmla="*/ 759225 w 1099280"/>
                  <a:gd name="connsiteY153" fmla="*/ 457176 h 1003187"/>
                  <a:gd name="connsiteX154" fmla="*/ 763257 w 1099280"/>
                  <a:gd name="connsiteY154" fmla="*/ 471591 h 1003187"/>
                  <a:gd name="connsiteX155" fmla="*/ 771461 w 1099280"/>
                  <a:gd name="connsiteY155" fmla="*/ 486977 h 1003187"/>
                  <a:gd name="connsiteX156" fmla="*/ 774903 w 1099280"/>
                  <a:gd name="connsiteY156" fmla="*/ 490070 h 1003187"/>
                  <a:gd name="connsiteX157" fmla="*/ 773633 w 1099280"/>
                  <a:gd name="connsiteY157" fmla="*/ 497194 h 1003187"/>
                  <a:gd name="connsiteX158" fmla="*/ 763829 w 1099280"/>
                  <a:gd name="connsiteY158" fmla="*/ 494102 h 1003187"/>
                  <a:gd name="connsiteX159" fmla="*/ 752507 w 1099280"/>
                  <a:gd name="connsiteY159" fmla="*/ 499226 h 1003187"/>
                  <a:gd name="connsiteX160" fmla="*/ 743083 w 1099280"/>
                  <a:gd name="connsiteY160" fmla="*/ 491016 h 1003187"/>
                  <a:gd name="connsiteX161" fmla="*/ 731247 w 1099280"/>
                  <a:gd name="connsiteY161" fmla="*/ 500617 h 1003187"/>
                  <a:gd name="connsiteX162" fmla="*/ 717728 w 1099280"/>
                  <a:gd name="connsiteY162" fmla="*/ 495162 h 1003187"/>
                  <a:gd name="connsiteX163" fmla="*/ 711314 w 1099280"/>
                  <a:gd name="connsiteY163" fmla="*/ 496972 h 1003187"/>
                  <a:gd name="connsiteX164" fmla="*/ 708063 w 1099280"/>
                  <a:gd name="connsiteY164" fmla="*/ 506237 h 1003187"/>
                  <a:gd name="connsiteX165" fmla="*/ 710584 w 1099280"/>
                  <a:gd name="connsiteY165" fmla="*/ 507938 h 1003187"/>
                  <a:gd name="connsiteX166" fmla="*/ 702970 w 1099280"/>
                  <a:gd name="connsiteY166" fmla="*/ 517990 h 1003187"/>
                  <a:gd name="connsiteX167" fmla="*/ 702780 w 1099280"/>
                  <a:gd name="connsiteY167" fmla="*/ 523223 h 1003187"/>
                  <a:gd name="connsiteX168" fmla="*/ 707492 w 1099280"/>
                  <a:gd name="connsiteY168" fmla="*/ 529071 h 1003187"/>
                  <a:gd name="connsiteX169" fmla="*/ 715073 w 1099280"/>
                  <a:gd name="connsiteY169" fmla="*/ 529236 h 1003187"/>
                  <a:gd name="connsiteX170" fmla="*/ 728726 w 1099280"/>
                  <a:gd name="connsiteY170" fmla="*/ 552179 h 1003187"/>
                  <a:gd name="connsiteX171" fmla="*/ 725259 w 1099280"/>
                  <a:gd name="connsiteY171" fmla="*/ 561596 h 1003187"/>
                  <a:gd name="connsiteX172" fmla="*/ 731895 w 1099280"/>
                  <a:gd name="connsiteY172" fmla="*/ 570892 h 1003187"/>
                  <a:gd name="connsiteX173" fmla="*/ 740099 w 1099280"/>
                  <a:gd name="connsiteY173" fmla="*/ 573794 h 1003187"/>
                  <a:gd name="connsiteX174" fmla="*/ 734873 w 1099280"/>
                  <a:gd name="connsiteY174" fmla="*/ 583427 h 1003187"/>
                  <a:gd name="connsiteX175" fmla="*/ 739178 w 1099280"/>
                  <a:gd name="connsiteY175" fmla="*/ 594908 h 1003187"/>
                  <a:gd name="connsiteX176" fmla="*/ 747954 w 1099280"/>
                  <a:gd name="connsiteY176" fmla="*/ 596857 h 1003187"/>
                  <a:gd name="connsiteX177" fmla="*/ 759409 w 1099280"/>
                  <a:gd name="connsiteY177" fmla="*/ 605436 h 1003187"/>
                  <a:gd name="connsiteX178" fmla="*/ 760038 w 1099280"/>
                  <a:gd name="connsiteY178" fmla="*/ 613069 h 1003187"/>
                  <a:gd name="connsiteX179" fmla="*/ 773900 w 1099280"/>
                  <a:gd name="connsiteY179" fmla="*/ 619394 h 1003187"/>
                  <a:gd name="connsiteX180" fmla="*/ 766534 w 1099280"/>
                  <a:gd name="connsiteY180" fmla="*/ 631490 h 1003187"/>
                  <a:gd name="connsiteX181" fmla="*/ 752399 w 1099280"/>
                  <a:gd name="connsiteY181" fmla="*/ 646146 h 1003187"/>
                  <a:gd name="connsiteX182" fmla="*/ 748684 w 1099280"/>
                  <a:gd name="connsiteY182" fmla="*/ 653118 h 1003187"/>
                  <a:gd name="connsiteX183" fmla="*/ 736009 w 1099280"/>
                  <a:gd name="connsiteY183" fmla="*/ 662955 h 1003187"/>
                  <a:gd name="connsiteX184" fmla="*/ 740454 w 1099280"/>
                  <a:gd name="connsiteY184" fmla="*/ 679122 h 1003187"/>
                  <a:gd name="connsiteX185" fmla="*/ 739292 w 1099280"/>
                  <a:gd name="connsiteY185" fmla="*/ 691111 h 1003187"/>
                  <a:gd name="connsiteX186" fmla="*/ 744296 w 1099280"/>
                  <a:gd name="connsiteY186" fmla="*/ 696660 h 1003187"/>
                  <a:gd name="connsiteX187" fmla="*/ 744569 w 1099280"/>
                  <a:gd name="connsiteY187" fmla="*/ 702210 h 1003187"/>
                  <a:gd name="connsiteX188" fmla="*/ 739724 w 1099280"/>
                  <a:gd name="connsiteY188" fmla="*/ 702795 h 1003187"/>
                  <a:gd name="connsiteX189" fmla="*/ 737692 w 1099280"/>
                  <a:gd name="connsiteY189" fmla="*/ 710605 h 1003187"/>
                  <a:gd name="connsiteX190" fmla="*/ 729482 w 1099280"/>
                  <a:gd name="connsiteY190" fmla="*/ 715291 h 1003187"/>
                  <a:gd name="connsiteX191" fmla="*/ 726396 w 1099280"/>
                  <a:gd name="connsiteY191" fmla="*/ 729592 h 1003187"/>
                  <a:gd name="connsiteX192" fmla="*/ 722820 w 1099280"/>
                  <a:gd name="connsiteY192" fmla="*/ 734811 h 1003187"/>
                  <a:gd name="connsiteX193" fmla="*/ 715861 w 1099280"/>
                  <a:gd name="connsiteY193" fmla="*/ 731046 h 1003187"/>
                  <a:gd name="connsiteX194" fmla="*/ 706272 w 1099280"/>
                  <a:gd name="connsiteY194" fmla="*/ 737770 h 1003187"/>
                  <a:gd name="connsiteX195" fmla="*/ 697744 w 1099280"/>
                  <a:gd name="connsiteY195" fmla="*/ 739053 h 1003187"/>
                  <a:gd name="connsiteX196" fmla="*/ 691540 w 1099280"/>
                  <a:gd name="connsiteY196" fmla="*/ 734252 h 1003187"/>
                  <a:gd name="connsiteX197" fmla="*/ 673475 w 1099280"/>
                  <a:gd name="connsiteY197" fmla="*/ 730963 h 1003187"/>
                  <a:gd name="connsiteX198" fmla="*/ 665893 w 1099280"/>
                  <a:gd name="connsiteY198" fmla="*/ 735700 h 1003187"/>
                  <a:gd name="connsiteX199" fmla="*/ 653650 w 1099280"/>
                  <a:gd name="connsiteY199" fmla="*/ 736875 h 1003187"/>
                  <a:gd name="connsiteX200" fmla="*/ 650373 w 1099280"/>
                  <a:gd name="connsiteY200" fmla="*/ 741841 h 1003187"/>
                  <a:gd name="connsiteX201" fmla="*/ 636969 w 1099280"/>
                  <a:gd name="connsiteY201" fmla="*/ 735980 h 1003187"/>
                  <a:gd name="connsiteX202" fmla="*/ 634016 w 1099280"/>
                  <a:gd name="connsiteY202" fmla="*/ 741949 h 1003187"/>
                  <a:gd name="connsiteX203" fmla="*/ 623830 w 1099280"/>
                  <a:gd name="connsiteY203" fmla="*/ 744431 h 1003187"/>
                  <a:gd name="connsiteX204" fmla="*/ 617252 w 1099280"/>
                  <a:gd name="connsiteY204" fmla="*/ 756763 h 1003187"/>
                  <a:gd name="connsiteX205" fmla="*/ 598780 w 1099280"/>
                  <a:gd name="connsiteY205" fmla="*/ 763596 h 1003187"/>
                  <a:gd name="connsiteX206" fmla="*/ 595205 w 1099280"/>
                  <a:gd name="connsiteY206" fmla="*/ 767838 h 1003187"/>
                  <a:gd name="connsiteX207" fmla="*/ 584968 w 1099280"/>
                  <a:gd name="connsiteY207" fmla="*/ 772441 h 1003187"/>
                  <a:gd name="connsiteX208" fmla="*/ 563544 w 1099280"/>
                  <a:gd name="connsiteY208" fmla="*/ 760700 h 1003187"/>
                  <a:gd name="connsiteX209" fmla="*/ 555365 w 1099280"/>
                  <a:gd name="connsiteY209" fmla="*/ 764599 h 1003187"/>
                  <a:gd name="connsiteX210" fmla="*/ 543236 w 1099280"/>
                  <a:gd name="connsiteY210" fmla="*/ 778163 h 1003187"/>
                  <a:gd name="connsiteX211" fmla="*/ 527012 w 1099280"/>
                  <a:gd name="connsiteY211" fmla="*/ 786532 h 1003187"/>
                  <a:gd name="connsiteX212" fmla="*/ 526466 w 1099280"/>
                  <a:gd name="connsiteY212" fmla="*/ 790996 h 1003187"/>
                  <a:gd name="connsiteX213" fmla="*/ 519538 w 1099280"/>
                  <a:gd name="connsiteY213" fmla="*/ 791028 h 1003187"/>
                  <a:gd name="connsiteX214" fmla="*/ 511765 w 1099280"/>
                  <a:gd name="connsiteY214" fmla="*/ 799981 h 1003187"/>
                  <a:gd name="connsiteX215" fmla="*/ 501256 w 1099280"/>
                  <a:gd name="connsiteY215" fmla="*/ 800235 h 1003187"/>
                  <a:gd name="connsiteX216" fmla="*/ 495376 w 1099280"/>
                  <a:gd name="connsiteY216" fmla="*/ 793536 h 1003187"/>
                  <a:gd name="connsiteX217" fmla="*/ 483705 w 1099280"/>
                  <a:gd name="connsiteY217" fmla="*/ 796076 h 1003187"/>
                  <a:gd name="connsiteX218" fmla="*/ 475278 w 1099280"/>
                  <a:gd name="connsiteY218" fmla="*/ 800458 h 1003187"/>
                  <a:gd name="connsiteX219" fmla="*/ 466693 w 1099280"/>
                  <a:gd name="connsiteY219" fmla="*/ 798838 h 1003187"/>
                  <a:gd name="connsiteX220" fmla="*/ 459842 w 1099280"/>
                  <a:gd name="connsiteY220" fmla="*/ 802775 h 1003187"/>
                  <a:gd name="connsiteX221" fmla="*/ 449282 w 1099280"/>
                  <a:gd name="connsiteY221" fmla="*/ 819076 h 1003187"/>
                  <a:gd name="connsiteX222" fmla="*/ 446113 w 1099280"/>
                  <a:gd name="connsiteY222" fmla="*/ 829458 h 1003187"/>
                  <a:gd name="connsiteX223" fmla="*/ 441915 w 1099280"/>
                  <a:gd name="connsiteY223" fmla="*/ 831998 h 1003187"/>
                  <a:gd name="connsiteX224" fmla="*/ 442646 w 1099280"/>
                  <a:gd name="connsiteY224" fmla="*/ 840037 h 1003187"/>
                  <a:gd name="connsiteX225" fmla="*/ 447497 w 1099280"/>
                  <a:gd name="connsiteY225" fmla="*/ 852966 h 1003187"/>
                  <a:gd name="connsiteX226" fmla="*/ 435445 w 1099280"/>
                  <a:gd name="connsiteY226" fmla="*/ 865805 h 1003187"/>
                  <a:gd name="connsiteX227" fmla="*/ 438150 w 1099280"/>
                  <a:gd name="connsiteY227" fmla="*/ 875749 h 1003187"/>
                  <a:gd name="connsiteX228" fmla="*/ 430701 w 1099280"/>
                  <a:gd name="connsiteY228" fmla="*/ 881083 h 1003187"/>
                  <a:gd name="connsiteX229" fmla="*/ 420980 w 1099280"/>
                  <a:gd name="connsiteY229" fmla="*/ 881471 h 1003187"/>
                  <a:gd name="connsiteX230" fmla="*/ 421253 w 1099280"/>
                  <a:gd name="connsiteY230" fmla="*/ 886443 h 1003187"/>
                  <a:gd name="connsiteX231" fmla="*/ 411823 w 1099280"/>
                  <a:gd name="connsiteY231" fmla="*/ 886163 h 1003187"/>
                  <a:gd name="connsiteX232" fmla="*/ 395738 w 1099280"/>
                  <a:gd name="connsiteY232" fmla="*/ 896806 h 1003187"/>
                  <a:gd name="connsiteX233" fmla="*/ 394684 w 1099280"/>
                  <a:gd name="connsiteY233" fmla="*/ 905772 h 1003187"/>
                  <a:gd name="connsiteX234" fmla="*/ 383629 w 1099280"/>
                  <a:gd name="connsiteY234" fmla="*/ 911106 h 1003187"/>
                  <a:gd name="connsiteX235" fmla="*/ 381654 w 1099280"/>
                  <a:gd name="connsiteY235" fmla="*/ 916358 h 1003187"/>
                  <a:gd name="connsiteX236" fmla="*/ 369329 w 1099280"/>
                  <a:gd name="connsiteY236" fmla="*/ 932449 h 1003187"/>
                  <a:gd name="connsiteX237" fmla="*/ 373723 w 1099280"/>
                  <a:gd name="connsiteY237" fmla="*/ 939237 h 1003187"/>
                  <a:gd name="connsiteX238" fmla="*/ 383362 w 1099280"/>
                  <a:gd name="connsiteY238" fmla="*/ 947035 h 1003187"/>
                  <a:gd name="connsiteX239" fmla="*/ 393084 w 1099280"/>
                  <a:gd name="connsiteY239" fmla="*/ 944742 h 1003187"/>
                  <a:gd name="connsiteX240" fmla="*/ 401619 w 1099280"/>
                  <a:gd name="connsiteY240" fmla="*/ 952515 h 1003187"/>
                  <a:gd name="connsiteX241" fmla="*/ 399288 w 1099280"/>
                  <a:gd name="connsiteY241" fmla="*/ 960979 h 1003187"/>
                  <a:gd name="connsiteX242" fmla="*/ 380949 w 1099280"/>
                  <a:gd name="connsiteY242" fmla="*/ 981496 h 1003187"/>
                  <a:gd name="connsiteX243" fmla="*/ 376238 w 1099280"/>
                  <a:gd name="connsiteY243" fmla="*/ 981604 h 1003187"/>
                  <a:gd name="connsiteX244" fmla="*/ 372720 w 1099280"/>
                  <a:gd name="connsiteY244" fmla="*/ 975622 h 1003187"/>
                  <a:gd name="connsiteX245" fmla="*/ 364077 w 1099280"/>
                  <a:gd name="connsiteY245" fmla="*/ 975597 h 1003187"/>
                  <a:gd name="connsiteX246" fmla="*/ 362452 w 1099280"/>
                  <a:gd name="connsiteY246" fmla="*/ 980182 h 1003187"/>
                  <a:gd name="connsiteX247" fmla="*/ 351053 w 1099280"/>
                  <a:gd name="connsiteY247" fmla="*/ 982220 h 1003187"/>
                  <a:gd name="connsiteX248" fmla="*/ 348939 w 1099280"/>
                  <a:gd name="connsiteY248" fmla="*/ 986386 h 1003187"/>
                  <a:gd name="connsiteX249" fmla="*/ 343573 w 1099280"/>
                  <a:gd name="connsiteY249" fmla="*/ 985046 h 1003187"/>
                  <a:gd name="connsiteX250" fmla="*/ 336290 w 1099280"/>
                  <a:gd name="connsiteY250" fmla="*/ 993428 h 1003187"/>
                  <a:gd name="connsiteX251" fmla="*/ 331876 w 1099280"/>
                  <a:gd name="connsiteY251" fmla="*/ 1003156 h 1003187"/>
                  <a:gd name="connsiteX252" fmla="*/ 323424 w 1099280"/>
                  <a:gd name="connsiteY252" fmla="*/ 999467 h 1003187"/>
                  <a:gd name="connsiteX253" fmla="*/ 321367 w 1099280"/>
                  <a:gd name="connsiteY253" fmla="*/ 1003188 h 1003187"/>
                  <a:gd name="connsiteX254" fmla="*/ 314490 w 1099280"/>
                  <a:gd name="connsiteY254" fmla="*/ 999244 h 1003187"/>
                  <a:gd name="connsiteX255" fmla="*/ 311887 w 1099280"/>
                  <a:gd name="connsiteY255" fmla="*/ 988399 h 1003187"/>
                  <a:gd name="connsiteX256" fmla="*/ 304254 w 1099280"/>
                  <a:gd name="connsiteY256" fmla="*/ 988259 h 1003187"/>
                  <a:gd name="connsiteX257" fmla="*/ 295503 w 1099280"/>
                  <a:gd name="connsiteY257" fmla="*/ 980150 h 1003187"/>
                  <a:gd name="connsiteX258" fmla="*/ 305606 w 1099280"/>
                  <a:gd name="connsiteY258" fmla="*/ 974308 h 1003187"/>
                  <a:gd name="connsiteX259" fmla="*/ 296018 w 1099280"/>
                  <a:gd name="connsiteY259" fmla="*/ 968802 h 1003187"/>
                  <a:gd name="connsiteX260" fmla="*/ 293307 w 1099280"/>
                  <a:gd name="connsiteY260" fmla="*/ 958998 h 1003187"/>
                  <a:gd name="connsiteX261" fmla="*/ 285972 w 1099280"/>
                  <a:gd name="connsiteY261" fmla="*/ 948292 h 1003187"/>
                  <a:gd name="connsiteX262" fmla="*/ 285350 w 1099280"/>
                  <a:gd name="connsiteY262" fmla="*/ 942507 h 1003187"/>
                  <a:gd name="connsiteX263" fmla="*/ 279089 w 1099280"/>
                  <a:gd name="connsiteY263" fmla="*/ 935662 h 1003187"/>
                  <a:gd name="connsiteX264" fmla="*/ 277304 w 1099280"/>
                  <a:gd name="connsiteY264" fmla="*/ 927172 h 1003187"/>
                  <a:gd name="connsiteX265" fmla="*/ 269989 w 1099280"/>
                  <a:gd name="connsiteY265" fmla="*/ 920022 h 1003187"/>
                  <a:gd name="connsiteX266" fmla="*/ 272701 w 1099280"/>
                  <a:gd name="connsiteY266" fmla="*/ 909544 h 1003187"/>
                  <a:gd name="connsiteX267" fmla="*/ 266738 w 1099280"/>
                  <a:gd name="connsiteY267" fmla="*/ 897225 h 1003187"/>
                  <a:gd name="connsiteX268" fmla="*/ 266198 w 1099280"/>
                  <a:gd name="connsiteY268" fmla="*/ 880887 h 1003187"/>
                  <a:gd name="connsiteX269" fmla="*/ 250844 w 1099280"/>
                  <a:gd name="connsiteY269" fmla="*/ 881001 h 1003187"/>
                  <a:gd name="connsiteX270" fmla="*/ 247891 w 1099280"/>
                  <a:gd name="connsiteY270" fmla="*/ 877508 h 1003187"/>
                  <a:gd name="connsiteX271" fmla="*/ 244475 w 1099280"/>
                  <a:gd name="connsiteY271" fmla="*/ 859805 h 1003187"/>
                  <a:gd name="connsiteX272" fmla="*/ 237274 w 1099280"/>
                  <a:gd name="connsiteY272" fmla="*/ 845898 h 1003187"/>
                  <a:gd name="connsiteX273" fmla="*/ 223545 w 1099280"/>
                  <a:gd name="connsiteY273" fmla="*/ 847657 h 1003187"/>
                  <a:gd name="connsiteX274" fmla="*/ 211385 w 1099280"/>
                  <a:gd name="connsiteY274" fmla="*/ 857627 h 1003187"/>
                  <a:gd name="connsiteX275" fmla="*/ 212820 w 1099280"/>
                  <a:gd name="connsiteY275" fmla="*/ 866618 h 1003187"/>
                  <a:gd name="connsiteX276" fmla="*/ 209080 w 1099280"/>
                  <a:gd name="connsiteY276" fmla="*/ 868123 h 1003187"/>
                  <a:gd name="connsiteX277" fmla="*/ 205670 w 1099280"/>
                  <a:gd name="connsiteY277" fmla="*/ 880804 h 1003187"/>
                  <a:gd name="connsiteX278" fmla="*/ 206375 w 1099280"/>
                  <a:gd name="connsiteY278" fmla="*/ 890551 h 1003187"/>
                  <a:gd name="connsiteX279" fmla="*/ 189147 w 1099280"/>
                  <a:gd name="connsiteY279" fmla="*/ 895663 h 1003187"/>
                  <a:gd name="connsiteX280" fmla="*/ 186277 w 1099280"/>
                  <a:gd name="connsiteY280" fmla="*/ 889402 h 1003187"/>
                  <a:gd name="connsiteX281" fmla="*/ 174574 w 1099280"/>
                  <a:gd name="connsiteY281" fmla="*/ 883903 h 1003187"/>
                  <a:gd name="connsiteX282" fmla="*/ 166694 w 1099280"/>
                  <a:gd name="connsiteY282" fmla="*/ 886976 h 1003187"/>
                  <a:gd name="connsiteX283" fmla="*/ 158324 w 1099280"/>
                  <a:gd name="connsiteY283" fmla="*/ 883484 h 1003187"/>
                  <a:gd name="connsiteX284" fmla="*/ 158026 w 1099280"/>
                  <a:gd name="connsiteY284" fmla="*/ 897282 h 1003187"/>
                  <a:gd name="connsiteX285" fmla="*/ 153206 w 1099280"/>
                  <a:gd name="connsiteY285" fmla="*/ 900743 h 1003187"/>
                  <a:gd name="connsiteX286" fmla="*/ 151771 w 1099280"/>
                  <a:gd name="connsiteY286" fmla="*/ 911443 h 1003187"/>
                  <a:gd name="connsiteX287" fmla="*/ 139529 w 1099280"/>
                  <a:gd name="connsiteY287" fmla="*/ 917869 h 1003187"/>
                  <a:gd name="connsiteX288" fmla="*/ 137122 w 1099280"/>
                  <a:gd name="connsiteY288" fmla="*/ 923095 h 1003187"/>
                  <a:gd name="connsiteX289" fmla="*/ 133166 w 1099280"/>
                  <a:gd name="connsiteY289" fmla="*/ 916859 h 1003187"/>
                  <a:gd name="connsiteX290" fmla="*/ 125476 w 1099280"/>
                  <a:gd name="connsiteY290" fmla="*/ 918675 h 1003187"/>
                  <a:gd name="connsiteX291" fmla="*/ 112694 w 1099280"/>
                  <a:gd name="connsiteY291" fmla="*/ 907531 h 1003187"/>
                  <a:gd name="connsiteX292" fmla="*/ 99987 w 1099280"/>
                  <a:gd name="connsiteY292" fmla="*/ 901359 h 1003187"/>
                  <a:gd name="connsiteX293" fmla="*/ 93974 w 1099280"/>
                  <a:gd name="connsiteY293" fmla="*/ 901918 h 1003187"/>
                  <a:gd name="connsiteX294" fmla="*/ 97555 w 1099280"/>
                  <a:gd name="connsiteY294" fmla="*/ 894603 h 1003187"/>
                  <a:gd name="connsiteX295" fmla="*/ 94786 w 1099280"/>
                  <a:gd name="connsiteY295" fmla="*/ 892704 h 1003187"/>
                  <a:gd name="connsiteX296" fmla="*/ 114859 w 1099280"/>
                  <a:gd name="connsiteY296" fmla="*/ 858884 h 1003187"/>
                  <a:gd name="connsiteX297" fmla="*/ 117945 w 1099280"/>
                  <a:gd name="connsiteY297" fmla="*/ 860783 h 1003187"/>
                  <a:gd name="connsiteX298" fmla="*/ 125774 w 1099280"/>
                  <a:gd name="connsiteY298" fmla="*/ 847238 h 1003187"/>
                  <a:gd name="connsiteX299" fmla="*/ 139287 w 1099280"/>
                  <a:gd name="connsiteY299" fmla="*/ 837662 h 1003187"/>
                  <a:gd name="connsiteX300" fmla="*/ 133217 w 1099280"/>
                  <a:gd name="connsiteY300" fmla="*/ 834481 h 1003187"/>
                  <a:gd name="connsiteX301" fmla="*/ 125717 w 1099280"/>
                  <a:gd name="connsiteY301" fmla="*/ 819133 h 1003187"/>
                  <a:gd name="connsiteX302" fmla="*/ 121628 w 1099280"/>
                  <a:gd name="connsiteY302" fmla="*/ 818879 h 1003187"/>
                  <a:gd name="connsiteX303" fmla="*/ 120167 w 1099280"/>
                  <a:gd name="connsiteY303" fmla="*/ 806738 h 1003187"/>
                  <a:gd name="connsiteX304" fmla="*/ 111011 w 1099280"/>
                  <a:gd name="connsiteY304" fmla="*/ 803531 h 1003187"/>
                  <a:gd name="connsiteX305" fmla="*/ 102159 w 1099280"/>
                  <a:gd name="connsiteY305" fmla="*/ 807042 h 1003187"/>
                  <a:gd name="connsiteX306" fmla="*/ 101371 w 1099280"/>
                  <a:gd name="connsiteY306" fmla="*/ 797670 h 1003187"/>
                  <a:gd name="connsiteX307" fmla="*/ 84849 w 1099280"/>
                  <a:gd name="connsiteY307" fmla="*/ 804756 h 1003187"/>
                  <a:gd name="connsiteX308" fmla="*/ 84715 w 1099280"/>
                  <a:gd name="connsiteY308" fmla="*/ 797860 h 1003187"/>
                  <a:gd name="connsiteX309" fmla="*/ 74073 w 1099280"/>
                  <a:gd name="connsiteY309" fmla="*/ 797638 h 1003187"/>
                  <a:gd name="connsiteX310" fmla="*/ 75260 w 1099280"/>
                  <a:gd name="connsiteY310" fmla="*/ 789212 h 1003187"/>
                  <a:gd name="connsiteX311" fmla="*/ 79921 w 1099280"/>
                  <a:gd name="connsiteY311" fmla="*/ 784913 h 1003187"/>
                  <a:gd name="connsiteX312" fmla="*/ 81921 w 1099280"/>
                  <a:gd name="connsiteY312" fmla="*/ 769203 h 1003187"/>
                  <a:gd name="connsiteX313" fmla="*/ 77699 w 1099280"/>
                  <a:gd name="connsiteY313" fmla="*/ 769203 h 1003187"/>
                  <a:gd name="connsiteX314" fmla="*/ 79000 w 1099280"/>
                  <a:gd name="connsiteY314" fmla="*/ 759583 h 1003187"/>
                  <a:gd name="connsiteX315" fmla="*/ 67761 w 1099280"/>
                  <a:gd name="connsiteY315" fmla="*/ 759329 h 1003187"/>
                  <a:gd name="connsiteX316" fmla="*/ 70066 w 1099280"/>
                  <a:gd name="connsiteY316" fmla="*/ 746025 h 1003187"/>
                  <a:gd name="connsiteX317" fmla="*/ 62560 w 1099280"/>
                  <a:gd name="connsiteY317" fmla="*/ 746775 h 1003187"/>
                  <a:gd name="connsiteX318" fmla="*/ 52756 w 1099280"/>
                  <a:gd name="connsiteY318" fmla="*/ 737796 h 1003187"/>
                  <a:gd name="connsiteX319" fmla="*/ 53543 w 1099280"/>
                  <a:gd name="connsiteY319" fmla="*/ 732271 h 1003187"/>
                  <a:gd name="connsiteX320" fmla="*/ 65380 w 1099280"/>
                  <a:gd name="connsiteY320" fmla="*/ 720003 h 1003187"/>
                  <a:gd name="connsiteX321" fmla="*/ 59499 w 1099280"/>
                  <a:gd name="connsiteY321" fmla="*/ 715177 h 1003187"/>
                  <a:gd name="connsiteX322" fmla="*/ 62262 w 1099280"/>
                  <a:gd name="connsiteY322" fmla="*/ 699810 h 1003187"/>
                  <a:gd name="connsiteX323" fmla="*/ 61474 w 1099280"/>
                  <a:gd name="connsiteY323" fmla="*/ 689860 h 1003187"/>
                  <a:gd name="connsiteX324" fmla="*/ 68300 w 1099280"/>
                  <a:gd name="connsiteY324" fmla="*/ 689021 h 1003187"/>
                  <a:gd name="connsiteX325" fmla="*/ 74670 w 1099280"/>
                  <a:gd name="connsiteY325" fmla="*/ 683389 h 1003187"/>
                  <a:gd name="connsiteX326" fmla="*/ 75914 w 1099280"/>
                  <a:gd name="connsiteY326" fmla="*/ 676696 h 1003187"/>
                  <a:gd name="connsiteX327" fmla="*/ 81629 w 1099280"/>
                  <a:gd name="connsiteY327" fmla="*/ 675610 h 1003187"/>
                  <a:gd name="connsiteX328" fmla="*/ 97606 w 1099280"/>
                  <a:gd name="connsiteY328" fmla="*/ 667304 h 1003187"/>
                  <a:gd name="connsiteX329" fmla="*/ 87370 w 1099280"/>
                  <a:gd name="connsiteY329" fmla="*/ 660948 h 1003187"/>
                  <a:gd name="connsiteX330" fmla="*/ 86341 w 1099280"/>
                  <a:gd name="connsiteY330" fmla="*/ 656992 h 1003187"/>
                  <a:gd name="connsiteX331" fmla="*/ 77432 w 1099280"/>
                  <a:gd name="connsiteY331" fmla="*/ 661393 h 1003187"/>
                  <a:gd name="connsiteX332" fmla="*/ 73260 w 1099280"/>
                  <a:gd name="connsiteY332" fmla="*/ 651417 h 1003187"/>
                  <a:gd name="connsiteX333" fmla="*/ 74828 w 1099280"/>
                  <a:gd name="connsiteY333" fmla="*/ 632017 h 1003187"/>
                  <a:gd name="connsiteX334" fmla="*/ 65595 w 1099280"/>
                  <a:gd name="connsiteY334" fmla="*/ 620537 h 1003187"/>
                  <a:gd name="connsiteX335" fmla="*/ 71501 w 1099280"/>
                  <a:gd name="connsiteY335" fmla="*/ 621794 h 1003187"/>
                  <a:gd name="connsiteX336" fmla="*/ 77756 w 1099280"/>
                  <a:gd name="connsiteY336" fmla="*/ 618168 h 1003187"/>
                  <a:gd name="connsiteX337" fmla="*/ 69279 w 1099280"/>
                  <a:gd name="connsiteY337" fmla="*/ 608586 h 1003187"/>
                  <a:gd name="connsiteX338" fmla="*/ 69710 w 1099280"/>
                  <a:gd name="connsiteY338" fmla="*/ 596324 h 1003187"/>
                  <a:gd name="connsiteX339" fmla="*/ 74886 w 1099280"/>
                  <a:gd name="connsiteY339" fmla="*/ 591479 h 1003187"/>
                  <a:gd name="connsiteX340" fmla="*/ 69221 w 1099280"/>
                  <a:gd name="connsiteY340" fmla="*/ 588279 h 1003187"/>
                  <a:gd name="connsiteX341" fmla="*/ 66218 w 1099280"/>
                  <a:gd name="connsiteY341" fmla="*/ 594013 h 1003187"/>
                  <a:gd name="connsiteX342" fmla="*/ 52324 w 1099280"/>
                  <a:gd name="connsiteY342" fmla="*/ 589085 h 1003187"/>
                  <a:gd name="connsiteX343" fmla="*/ 42602 w 1099280"/>
                  <a:gd name="connsiteY343" fmla="*/ 575077 h 1003187"/>
                  <a:gd name="connsiteX344" fmla="*/ 38589 w 1099280"/>
                  <a:gd name="connsiteY344" fmla="*/ 577357 h 1003187"/>
                  <a:gd name="connsiteX345" fmla="*/ 35776 w 1099280"/>
                  <a:gd name="connsiteY345" fmla="*/ 561145 h 1003187"/>
                  <a:gd name="connsiteX346" fmla="*/ 35884 w 1099280"/>
                  <a:gd name="connsiteY346" fmla="*/ 551487 h 1003187"/>
                  <a:gd name="connsiteX347" fmla="*/ 49943 w 1099280"/>
                  <a:gd name="connsiteY347" fmla="*/ 556078 h 1003187"/>
                  <a:gd name="connsiteX348" fmla="*/ 36747 w 1099280"/>
                  <a:gd name="connsiteY348" fmla="*/ 544997 h 1003187"/>
                  <a:gd name="connsiteX349" fmla="*/ 35751 w 1099280"/>
                  <a:gd name="connsiteY349" fmla="*/ 535809 h 1003187"/>
                  <a:gd name="connsiteX350" fmla="*/ 42196 w 1099280"/>
                  <a:gd name="connsiteY350" fmla="*/ 531522 h 1003187"/>
                  <a:gd name="connsiteX351" fmla="*/ 43167 w 1099280"/>
                  <a:gd name="connsiteY351" fmla="*/ 512225 h 1003187"/>
                  <a:gd name="connsiteX352" fmla="*/ 45714 w 1099280"/>
                  <a:gd name="connsiteY352" fmla="*/ 501677 h 1003187"/>
                  <a:gd name="connsiteX353" fmla="*/ 59093 w 1099280"/>
                  <a:gd name="connsiteY353" fmla="*/ 491460 h 1003187"/>
                  <a:gd name="connsiteX354" fmla="*/ 60179 w 1099280"/>
                  <a:gd name="connsiteY354" fmla="*/ 481802 h 1003187"/>
                  <a:gd name="connsiteX355" fmla="*/ 66624 w 1099280"/>
                  <a:gd name="connsiteY355" fmla="*/ 477071 h 1003187"/>
                  <a:gd name="connsiteX356" fmla="*/ 60611 w 1099280"/>
                  <a:gd name="connsiteY356" fmla="*/ 468168 h 1003187"/>
                  <a:gd name="connsiteX357" fmla="*/ 53327 w 1099280"/>
                  <a:gd name="connsiteY357" fmla="*/ 463628 h 1003187"/>
                  <a:gd name="connsiteX358" fmla="*/ 46228 w 1099280"/>
                  <a:gd name="connsiteY358" fmla="*/ 450973 h 1003187"/>
                  <a:gd name="connsiteX359" fmla="*/ 47098 w 1099280"/>
                  <a:gd name="connsiteY359" fmla="*/ 441397 h 1003187"/>
                  <a:gd name="connsiteX360" fmla="*/ 32283 w 1099280"/>
                  <a:gd name="connsiteY360" fmla="*/ 434469 h 1003187"/>
                  <a:gd name="connsiteX361" fmla="*/ 21336 w 1099280"/>
                  <a:gd name="connsiteY361" fmla="*/ 435447 h 1003187"/>
                  <a:gd name="connsiteX362" fmla="*/ 14516 w 1099280"/>
                  <a:gd name="connsiteY362" fmla="*/ 425846 h 1003187"/>
                  <a:gd name="connsiteX363" fmla="*/ 0 w 1099280"/>
                  <a:gd name="connsiteY363" fmla="*/ 429351 h 1003187"/>
                  <a:gd name="connsiteX364" fmla="*/ 3816 w 1099280"/>
                  <a:gd name="connsiteY364" fmla="*/ 420588 h 1003187"/>
                  <a:gd name="connsiteX365" fmla="*/ 21533 w 1099280"/>
                  <a:gd name="connsiteY365" fmla="*/ 421870 h 1003187"/>
                  <a:gd name="connsiteX366" fmla="*/ 17951 w 1099280"/>
                  <a:gd name="connsiteY366" fmla="*/ 412828 h 1003187"/>
                  <a:gd name="connsiteX367" fmla="*/ 26644 w 1099280"/>
                  <a:gd name="connsiteY367" fmla="*/ 408516 h 1003187"/>
                  <a:gd name="connsiteX368" fmla="*/ 43466 w 1099280"/>
                  <a:gd name="connsiteY368" fmla="*/ 410129 h 1003187"/>
                  <a:gd name="connsiteX369" fmla="*/ 57086 w 1099280"/>
                  <a:gd name="connsiteY369" fmla="*/ 406764 h 1003187"/>
                  <a:gd name="connsiteX370" fmla="*/ 57931 w 1099280"/>
                  <a:gd name="connsiteY370" fmla="*/ 401290 h 1003187"/>
                  <a:gd name="connsiteX371" fmla="*/ 63182 w 1099280"/>
                  <a:gd name="connsiteY371" fmla="*/ 397842 h 1003187"/>
                  <a:gd name="connsiteX372" fmla="*/ 62909 w 1099280"/>
                  <a:gd name="connsiteY372" fmla="*/ 381262 h 1003187"/>
                  <a:gd name="connsiteX373" fmla="*/ 55924 w 1099280"/>
                  <a:gd name="connsiteY373" fmla="*/ 364390 h 1003187"/>
                  <a:gd name="connsiteX374" fmla="*/ 59366 w 1099280"/>
                  <a:gd name="connsiteY374" fmla="*/ 361215 h 1003187"/>
                  <a:gd name="connsiteX375" fmla="*/ 55327 w 1099280"/>
                  <a:gd name="connsiteY375" fmla="*/ 355494 h 1003187"/>
                  <a:gd name="connsiteX376" fmla="*/ 58877 w 1099280"/>
                  <a:gd name="connsiteY376" fmla="*/ 346845 h 1003187"/>
                  <a:gd name="connsiteX377" fmla="*/ 51594 w 1099280"/>
                  <a:gd name="connsiteY377" fmla="*/ 341981 h 1003187"/>
                  <a:gd name="connsiteX378" fmla="*/ 54680 w 1099280"/>
                  <a:gd name="connsiteY378" fmla="*/ 335974 h 1003187"/>
                  <a:gd name="connsiteX379" fmla="*/ 52807 w 1099280"/>
                  <a:gd name="connsiteY379" fmla="*/ 328221 h 1003187"/>
                  <a:gd name="connsiteX380" fmla="*/ 47695 w 1099280"/>
                  <a:gd name="connsiteY380" fmla="*/ 325135 h 1003187"/>
                  <a:gd name="connsiteX381" fmla="*/ 41675 w 1099280"/>
                  <a:gd name="connsiteY381" fmla="*/ 315438 h 1003187"/>
                  <a:gd name="connsiteX382" fmla="*/ 46038 w 1099280"/>
                  <a:gd name="connsiteY382" fmla="*/ 310295 h 1003187"/>
                  <a:gd name="connsiteX383" fmla="*/ 50400 w 1099280"/>
                  <a:gd name="connsiteY383" fmla="*/ 312549 h 1003187"/>
                  <a:gd name="connsiteX384" fmla="*/ 50965 w 1099280"/>
                  <a:gd name="connsiteY384" fmla="*/ 300681 h 1003187"/>
                  <a:gd name="connsiteX385" fmla="*/ 46850 w 1099280"/>
                  <a:gd name="connsiteY385" fmla="*/ 298096 h 1003187"/>
                  <a:gd name="connsiteX386" fmla="*/ 46253 w 1099280"/>
                  <a:gd name="connsiteY386" fmla="*/ 290375 h 1003187"/>
                  <a:gd name="connsiteX387" fmla="*/ 60122 w 1099280"/>
                  <a:gd name="connsiteY387" fmla="*/ 275954 h 1003187"/>
                  <a:gd name="connsiteX388" fmla="*/ 58769 w 1099280"/>
                  <a:gd name="connsiteY388" fmla="*/ 263952 h 1003187"/>
                  <a:gd name="connsiteX389" fmla="*/ 60693 w 1099280"/>
                  <a:gd name="connsiteY389" fmla="*/ 254148 h 1003187"/>
                  <a:gd name="connsiteX390" fmla="*/ 57086 w 1099280"/>
                  <a:gd name="connsiteY390" fmla="*/ 239117 h 1003187"/>
                  <a:gd name="connsiteX391" fmla="*/ 62859 w 1099280"/>
                  <a:gd name="connsiteY391" fmla="*/ 233066 h 1003187"/>
                  <a:gd name="connsiteX392" fmla="*/ 61449 w 1099280"/>
                  <a:gd name="connsiteY392" fmla="*/ 226570 h 1003187"/>
                  <a:gd name="connsiteX393" fmla="*/ 63646 w 1099280"/>
                  <a:gd name="connsiteY393" fmla="*/ 209044 h 1003187"/>
                  <a:gd name="connsiteX394" fmla="*/ 77241 w 1099280"/>
                  <a:gd name="connsiteY394" fmla="*/ 201024 h 1003187"/>
                  <a:gd name="connsiteX395" fmla="*/ 77457 w 1099280"/>
                  <a:gd name="connsiteY395" fmla="*/ 193334 h 1003187"/>
                  <a:gd name="connsiteX396" fmla="*/ 90703 w 1099280"/>
                  <a:gd name="connsiteY396" fmla="*/ 188921 h 1003187"/>
                  <a:gd name="connsiteX397" fmla="*/ 99396 w 1099280"/>
                  <a:gd name="connsiteY397" fmla="*/ 181564 h 1003187"/>
                  <a:gd name="connsiteX398" fmla="*/ 105867 w 1099280"/>
                  <a:gd name="connsiteY398" fmla="*/ 179592 h 1003187"/>
                  <a:gd name="connsiteX399" fmla="*/ 107353 w 1099280"/>
                  <a:gd name="connsiteY399" fmla="*/ 173596 h 1003187"/>
                  <a:gd name="connsiteX400" fmla="*/ 115507 w 1099280"/>
                  <a:gd name="connsiteY400" fmla="*/ 169544 h 1003187"/>
                  <a:gd name="connsiteX401" fmla="*/ 117049 w 1099280"/>
                  <a:gd name="connsiteY401" fmla="*/ 164716 h 1003187"/>
                  <a:gd name="connsiteX402" fmla="*/ 125743 w 1099280"/>
                  <a:gd name="connsiteY402" fmla="*/ 163438 h 1003187"/>
                  <a:gd name="connsiteX403" fmla="*/ 134004 w 1099280"/>
                  <a:gd name="connsiteY403" fmla="*/ 169683 h 1003187"/>
                  <a:gd name="connsiteX404" fmla="*/ 153098 w 1099280"/>
                  <a:gd name="connsiteY404" fmla="*/ 173679 h 1003187"/>
                  <a:gd name="connsiteX405" fmla="*/ 157137 w 1099280"/>
                  <a:gd name="connsiteY405" fmla="*/ 166796 h 1003187"/>
                  <a:gd name="connsiteX406" fmla="*/ 156591 w 1099280"/>
                  <a:gd name="connsiteY406" fmla="*/ 156750 h 1003187"/>
                  <a:gd name="connsiteX407" fmla="*/ 159709 w 1099280"/>
                  <a:gd name="connsiteY407" fmla="*/ 153031 h 1003187"/>
                  <a:gd name="connsiteX408" fmla="*/ 161493 w 1099280"/>
                  <a:gd name="connsiteY408" fmla="*/ 124506 h 1003187"/>
                  <a:gd name="connsiteX409" fmla="*/ 156159 w 1099280"/>
                  <a:gd name="connsiteY409" fmla="*/ 112327 h 1003187"/>
                  <a:gd name="connsiteX410" fmla="*/ 151581 w 1099280"/>
                  <a:gd name="connsiteY410" fmla="*/ 91966 h 1003187"/>
                  <a:gd name="connsiteX411" fmla="*/ 148876 w 1099280"/>
                  <a:gd name="connsiteY411" fmla="*/ 85586 h 1003187"/>
                  <a:gd name="connsiteX412" fmla="*/ 152800 w 1099280"/>
                  <a:gd name="connsiteY412" fmla="*/ 75020 h 1003187"/>
                  <a:gd name="connsiteX413" fmla="*/ 165583 w 1099280"/>
                  <a:gd name="connsiteY413" fmla="*/ 91189 h 1003187"/>
                  <a:gd name="connsiteX414" fmla="*/ 177692 w 1099280"/>
                  <a:gd name="connsiteY414" fmla="*/ 95128 h 1003187"/>
                  <a:gd name="connsiteX415" fmla="*/ 187471 w 1099280"/>
                  <a:gd name="connsiteY415" fmla="*/ 89720 h 1003187"/>
                  <a:gd name="connsiteX416" fmla="*/ 198006 w 1099280"/>
                  <a:gd name="connsiteY416" fmla="*/ 87472 h 1003187"/>
                  <a:gd name="connsiteX417" fmla="*/ 207778 w 1099280"/>
                  <a:gd name="connsiteY417" fmla="*/ 89331 h 1003187"/>
                  <a:gd name="connsiteX418" fmla="*/ 215011 w 1099280"/>
                  <a:gd name="connsiteY418" fmla="*/ 85947 h 1003187"/>
                  <a:gd name="connsiteX419" fmla="*/ 225736 w 1099280"/>
                  <a:gd name="connsiteY419" fmla="*/ 69752 h 1003187"/>
                  <a:gd name="connsiteX420" fmla="*/ 218885 w 1099280"/>
                  <a:gd name="connsiteY420" fmla="*/ 53280 h 1003187"/>
                  <a:gd name="connsiteX421" fmla="*/ 239166 w 1099280"/>
                  <a:gd name="connsiteY421" fmla="*/ 45017 h 1003187"/>
                  <a:gd name="connsiteX422" fmla="*/ 240227 w 1099280"/>
                  <a:gd name="connsiteY422" fmla="*/ 38252 h 1003187"/>
                  <a:gd name="connsiteX423" fmla="*/ 247402 w 1099280"/>
                  <a:gd name="connsiteY423" fmla="*/ 37170 h 1003187"/>
                  <a:gd name="connsiteX424" fmla="*/ 249002 w 1099280"/>
                  <a:gd name="connsiteY424" fmla="*/ 31127 h 1003187"/>
                  <a:gd name="connsiteX425" fmla="*/ 261214 w 1099280"/>
                  <a:gd name="connsiteY425" fmla="*/ 28521 h 1003187"/>
                  <a:gd name="connsiteX426" fmla="*/ 254876 w 1099280"/>
                  <a:gd name="connsiteY426" fmla="*/ 14190 h 1003187"/>
                  <a:gd name="connsiteX427" fmla="*/ 266148 w 1099280"/>
                  <a:gd name="connsiteY427" fmla="*/ 10863 h 1003187"/>
                  <a:gd name="connsiteX428" fmla="*/ 268802 w 1099280"/>
                  <a:gd name="connsiteY428" fmla="*/ 3963 h 1003187"/>
                  <a:gd name="connsiteX429" fmla="*/ 275596 w 1099280"/>
                  <a:gd name="connsiteY429" fmla="*/ 6097 h 1003187"/>
                  <a:gd name="connsiteX430" fmla="*/ 286455 w 1099280"/>
                  <a:gd name="connsiteY430" fmla="*/ 0 h 100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Lst>
                <a:rect l="l" t="t" r="r" b="b"/>
                <a:pathLst>
                  <a:path w="1099280" h="1003187">
                    <a:moveTo>
                      <a:pt x="286455" y="0"/>
                    </a:moveTo>
                    <a:lnTo>
                      <a:pt x="289192" y="4710"/>
                    </a:lnTo>
                    <a:lnTo>
                      <a:pt x="299053" y="8009"/>
                    </a:lnTo>
                    <a:lnTo>
                      <a:pt x="296805" y="17960"/>
                    </a:lnTo>
                    <a:lnTo>
                      <a:pt x="296888" y="33401"/>
                    </a:lnTo>
                    <a:lnTo>
                      <a:pt x="301517" y="42023"/>
                    </a:lnTo>
                    <a:lnTo>
                      <a:pt x="309264" y="41080"/>
                    </a:lnTo>
                    <a:lnTo>
                      <a:pt x="333635" y="47234"/>
                    </a:lnTo>
                    <a:lnTo>
                      <a:pt x="333362" y="59019"/>
                    </a:lnTo>
                    <a:lnTo>
                      <a:pt x="339484" y="74687"/>
                    </a:lnTo>
                    <a:lnTo>
                      <a:pt x="333800" y="87168"/>
                    </a:lnTo>
                    <a:lnTo>
                      <a:pt x="337725" y="97014"/>
                    </a:lnTo>
                    <a:lnTo>
                      <a:pt x="356064" y="105834"/>
                    </a:lnTo>
                    <a:lnTo>
                      <a:pt x="358661" y="122979"/>
                    </a:lnTo>
                    <a:lnTo>
                      <a:pt x="363753" y="128058"/>
                    </a:lnTo>
                    <a:lnTo>
                      <a:pt x="381222" y="138130"/>
                    </a:lnTo>
                    <a:lnTo>
                      <a:pt x="389426" y="148203"/>
                    </a:lnTo>
                    <a:lnTo>
                      <a:pt x="387667" y="157971"/>
                    </a:lnTo>
                    <a:lnTo>
                      <a:pt x="393516" y="163550"/>
                    </a:lnTo>
                    <a:lnTo>
                      <a:pt x="403758" y="164937"/>
                    </a:lnTo>
                    <a:lnTo>
                      <a:pt x="406870" y="169656"/>
                    </a:lnTo>
                    <a:lnTo>
                      <a:pt x="417538" y="169072"/>
                    </a:lnTo>
                    <a:lnTo>
                      <a:pt x="420491" y="172458"/>
                    </a:lnTo>
                    <a:lnTo>
                      <a:pt x="436067" y="179120"/>
                    </a:lnTo>
                    <a:lnTo>
                      <a:pt x="439992" y="183424"/>
                    </a:lnTo>
                    <a:lnTo>
                      <a:pt x="450228" y="184755"/>
                    </a:lnTo>
                    <a:lnTo>
                      <a:pt x="456540" y="181424"/>
                    </a:lnTo>
                    <a:lnTo>
                      <a:pt x="468916" y="184283"/>
                    </a:lnTo>
                    <a:lnTo>
                      <a:pt x="473062" y="188114"/>
                    </a:lnTo>
                    <a:lnTo>
                      <a:pt x="478936" y="184090"/>
                    </a:lnTo>
                    <a:lnTo>
                      <a:pt x="479616" y="179259"/>
                    </a:lnTo>
                    <a:lnTo>
                      <a:pt x="490474" y="173902"/>
                    </a:lnTo>
                    <a:lnTo>
                      <a:pt x="503936" y="174874"/>
                    </a:lnTo>
                    <a:lnTo>
                      <a:pt x="508406" y="171877"/>
                    </a:lnTo>
                    <a:lnTo>
                      <a:pt x="532320" y="174486"/>
                    </a:lnTo>
                    <a:lnTo>
                      <a:pt x="537953" y="170017"/>
                    </a:lnTo>
                    <a:lnTo>
                      <a:pt x="544290" y="170987"/>
                    </a:lnTo>
                    <a:lnTo>
                      <a:pt x="556070" y="164937"/>
                    </a:lnTo>
                    <a:lnTo>
                      <a:pt x="576167" y="160302"/>
                    </a:lnTo>
                    <a:lnTo>
                      <a:pt x="585400" y="174401"/>
                    </a:lnTo>
                    <a:lnTo>
                      <a:pt x="599649" y="172959"/>
                    </a:lnTo>
                    <a:lnTo>
                      <a:pt x="604444" y="176844"/>
                    </a:lnTo>
                    <a:lnTo>
                      <a:pt x="617442" y="179371"/>
                    </a:lnTo>
                    <a:lnTo>
                      <a:pt x="623970" y="176318"/>
                    </a:lnTo>
                    <a:lnTo>
                      <a:pt x="639407" y="180870"/>
                    </a:lnTo>
                    <a:lnTo>
                      <a:pt x="646201" y="175178"/>
                    </a:lnTo>
                    <a:lnTo>
                      <a:pt x="652024" y="176095"/>
                    </a:lnTo>
                    <a:lnTo>
                      <a:pt x="661613" y="185644"/>
                    </a:lnTo>
                    <a:lnTo>
                      <a:pt x="667195" y="184755"/>
                    </a:lnTo>
                    <a:lnTo>
                      <a:pt x="669144" y="179592"/>
                    </a:lnTo>
                    <a:lnTo>
                      <a:pt x="684092" y="180980"/>
                    </a:lnTo>
                    <a:lnTo>
                      <a:pt x="689019" y="184394"/>
                    </a:lnTo>
                    <a:lnTo>
                      <a:pt x="694925" y="182173"/>
                    </a:lnTo>
                    <a:lnTo>
                      <a:pt x="702754" y="184146"/>
                    </a:lnTo>
                    <a:lnTo>
                      <a:pt x="705625" y="188394"/>
                    </a:lnTo>
                    <a:lnTo>
                      <a:pt x="714318" y="188419"/>
                    </a:lnTo>
                    <a:lnTo>
                      <a:pt x="716109" y="192693"/>
                    </a:lnTo>
                    <a:lnTo>
                      <a:pt x="734873" y="202884"/>
                    </a:lnTo>
                    <a:lnTo>
                      <a:pt x="736340" y="208072"/>
                    </a:lnTo>
                    <a:lnTo>
                      <a:pt x="745788" y="214822"/>
                    </a:lnTo>
                    <a:lnTo>
                      <a:pt x="765397" y="209990"/>
                    </a:lnTo>
                    <a:lnTo>
                      <a:pt x="771385" y="207075"/>
                    </a:lnTo>
                    <a:lnTo>
                      <a:pt x="779615" y="214822"/>
                    </a:lnTo>
                    <a:lnTo>
                      <a:pt x="786930" y="226208"/>
                    </a:lnTo>
                    <a:lnTo>
                      <a:pt x="793699" y="230570"/>
                    </a:lnTo>
                    <a:lnTo>
                      <a:pt x="793674" y="235898"/>
                    </a:lnTo>
                    <a:lnTo>
                      <a:pt x="808977" y="243289"/>
                    </a:lnTo>
                    <a:lnTo>
                      <a:pt x="848785" y="246566"/>
                    </a:lnTo>
                    <a:lnTo>
                      <a:pt x="862628" y="241010"/>
                    </a:lnTo>
                    <a:lnTo>
                      <a:pt x="870102" y="235930"/>
                    </a:lnTo>
                    <a:lnTo>
                      <a:pt x="868883" y="231593"/>
                    </a:lnTo>
                    <a:lnTo>
                      <a:pt x="876300" y="220404"/>
                    </a:lnTo>
                    <a:lnTo>
                      <a:pt x="898754" y="219572"/>
                    </a:lnTo>
                    <a:lnTo>
                      <a:pt x="912781" y="209577"/>
                    </a:lnTo>
                    <a:lnTo>
                      <a:pt x="922642" y="211127"/>
                    </a:lnTo>
                    <a:lnTo>
                      <a:pt x="934047" y="201856"/>
                    </a:lnTo>
                    <a:lnTo>
                      <a:pt x="947287" y="202548"/>
                    </a:lnTo>
                    <a:lnTo>
                      <a:pt x="962831" y="196496"/>
                    </a:lnTo>
                    <a:lnTo>
                      <a:pt x="970121" y="198801"/>
                    </a:lnTo>
                    <a:lnTo>
                      <a:pt x="975944" y="197055"/>
                    </a:lnTo>
                    <a:lnTo>
                      <a:pt x="985126" y="199913"/>
                    </a:lnTo>
                    <a:lnTo>
                      <a:pt x="993248" y="206269"/>
                    </a:lnTo>
                    <a:lnTo>
                      <a:pt x="999236" y="202859"/>
                    </a:lnTo>
                    <a:lnTo>
                      <a:pt x="1005573" y="214930"/>
                    </a:lnTo>
                    <a:lnTo>
                      <a:pt x="1020763" y="213184"/>
                    </a:lnTo>
                    <a:lnTo>
                      <a:pt x="1035310" y="220239"/>
                    </a:lnTo>
                    <a:lnTo>
                      <a:pt x="1043489" y="218848"/>
                    </a:lnTo>
                    <a:lnTo>
                      <a:pt x="1057599" y="210739"/>
                    </a:lnTo>
                    <a:lnTo>
                      <a:pt x="1060634" y="214099"/>
                    </a:lnTo>
                    <a:lnTo>
                      <a:pt x="1071791" y="217242"/>
                    </a:lnTo>
                    <a:lnTo>
                      <a:pt x="1084193" y="226900"/>
                    </a:lnTo>
                    <a:lnTo>
                      <a:pt x="1099280" y="242705"/>
                    </a:lnTo>
                    <a:lnTo>
                      <a:pt x="1098410" y="250173"/>
                    </a:lnTo>
                    <a:lnTo>
                      <a:pt x="1084059" y="255564"/>
                    </a:lnTo>
                    <a:lnTo>
                      <a:pt x="1086904" y="267534"/>
                    </a:lnTo>
                    <a:lnTo>
                      <a:pt x="1082948" y="270340"/>
                    </a:lnTo>
                    <a:lnTo>
                      <a:pt x="1080941" y="284704"/>
                    </a:lnTo>
                    <a:lnTo>
                      <a:pt x="1067378" y="285009"/>
                    </a:lnTo>
                    <a:lnTo>
                      <a:pt x="1062476" y="289371"/>
                    </a:lnTo>
                    <a:lnTo>
                      <a:pt x="1051884" y="286203"/>
                    </a:lnTo>
                    <a:lnTo>
                      <a:pt x="1048715" y="270506"/>
                    </a:lnTo>
                    <a:lnTo>
                      <a:pt x="1045546" y="270455"/>
                    </a:lnTo>
                    <a:lnTo>
                      <a:pt x="1038803" y="261704"/>
                    </a:lnTo>
                    <a:lnTo>
                      <a:pt x="1034174" y="263203"/>
                    </a:lnTo>
                    <a:lnTo>
                      <a:pt x="1031196" y="255564"/>
                    </a:lnTo>
                    <a:lnTo>
                      <a:pt x="1014482" y="258117"/>
                    </a:lnTo>
                    <a:lnTo>
                      <a:pt x="1024014" y="262314"/>
                    </a:lnTo>
                    <a:lnTo>
                      <a:pt x="1017518" y="266784"/>
                    </a:lnTo>
                    <a:lnTo>
                      <a:pt x="1020845" y="273230"/>
                    </a:lnTo>
                    <a:lnTo>
                      <a:pt x="1014184" y="298204"/>
                    </a:lnTo>
                    <a:lnTo>
                      <a:pt x="1005656" y="298903"/>
                    </a:lnTo>
                    <a:lnTo>
                      <a:pt x="1000100" y="302846"/>
                    </a:lnTo>
                    <a:lnTo>
                      <a:pt x="991762" y="303018"/>
                    </a:lnTo>
                    <a:lnTo>
                      <a:pt x="987889" y="292153"/>
                    </a:lnTo>
                    <a:lnTo>
                      <a:pt x="988295" y="282234"/>
                    </a:lnTo>
                    <a:lnTo>
                      <a:pt x="978325" y="286038"/>
                    </a:lnTo>
                    <a:lnTo>
                      <a:pt x="977487" y="296737"/>
                    </a:lnTo>
                    <a:lnTo>
                      <a:pt x="982878" y="309463"/>
                    </a:lnTo>
                    <a:lnTo>
                      <a:pt x="980656" y="315603"/>
                    </a:lnTo>
                    <a:lnTo>
                      <a:pt x="975722" y="317661"/>
                    </a:lnTo>
                    <a:lnTo>
                      <a:pt x="967384" y="338368"/>
                    </a:lnTo>
                    <a:lnTo>
                      <a:pt x="969982" y="345956"/>
                    </a:lnTo>
                    <a:lnTo>
                      <a:pt x="979056" y="358993"/>
                    </a:lnTo>
                    <a:lnTo>
                      <a:pt x="977595" y="362968"/>
                    </a:lnTo>
                    <a:lnTo>
                      <a:pt x="980954" y="379262"/>
                    </a:lnTo>
                    <a:lnTo>
                      <a:pt x="989482" y="382964"/>
                    </a:lnTo>
                    <a:lnTo>
                      <a:pt x="989730" y="388438"/>
                    </a:lnTo>
                    <a:lnTo>
                      <a:pt x="978383" y="400566"/>
                    </a:lnTo>
                    <a:lnTo>
                      <a:pt x="968330" y="399201"/>
                    </a:lnTo>
                    <a:lnTo>
                      <a:pt x="955523" y="391664"/>
                    </a:lnTo>
                    <a:lnTo>
                      <a:pt x="951649" y="400147"/>
                    </a:lnTo>
                    <a:lnTo>
                      <a:pt x="943959" y="402624"/>
                    </a:lnTo>
                    <a:lnTo>
                      <a:pt x="937025" y="414136"/>
                    </a:lnTo>
                    <a:lnTo>
                      <a:pt x="922941" y="410466"/>
                    </a:lnTo>
                    <a:lnTo>
                      <a:pt x="919093" y="402814"/>
                    </a:lnTo>
                    <a:lnTo>
                      <a:pt x="911022" y="398395"/>
                    </a:lnTo>
                    <a:lnTo>
                      <a:pt x="906742" y="388717"/>
                    </a:lnTo>
                    <a:lnTo>
                      <a:pt x="890035" y="383770"/>
                    </a:lnTo>
                    <a:lnTo>
                      <a:pt x="886162" y="377954"/>
                    </a:lnTo>
                    <a:lnTo>
                      <a:pt x="876764" y="379014"/>
                    </a:lnTo>
                    <a:lnTo>
                      <a:pt x="866204" y="387854"/>
                    </a:lnTo>
                    <a:lnTo>
                      <a:pt x="858209" y="388749"/>
                    </a:lnTo>
                    <a:lnTo>
                      <a:pt x="854342" y="384933"/>
                    </a:lnTo>
                    <a:lnTo>
                      <a:pt x="836708" y="385155"/>
                    </a:lnTo>
                    <a:lnTo>
                      <a:pt x="820807" y="404541"/>
                    </a:lnTo>
                    <a:lnTo>
                      <a:pt x="802716" y="407545"/>
                    </a:lnTo>
                    <a:lnTo>
                      <a:pt x="794512" y="415692"/>
                    </a:lnTo>
                    <a:lnTo>
                      <a:pt x="786657" y="413692"/>
                    </a:lnTo>
                    <a:lnTo>
                      <a:pt x="780593" y="416556"/>
                    </a:lnTo>
                    <a:lnTo>
                      <a:pt x="769106" y="428601"/>
                    </a:lnTo>
                    <a:lnTo>
                      <a:pt x="756025" y="436698"/>
                    </a:lnTo>
                    <a:lnTo>
                      <a:pt x="757409" y="447328"/>
                    </a:lnTo>
                    <a:lnTo>
                      <a:pt x="753288" y="450414"/>
                    </a:lnTo>
                    <a:lnTo>
                      <a:pt x="759225" y="457176"/>
                    </a:lnTo>
                    <a:lnTo>
                      <a:pt x="763257" y="471591"/>
                    </a:lnTo>
                    <a:lnTo>
                      <a:pt x="771461" y="486977"/>
                    </a:lnTo>
                    <a:lnTo>
                      <a:pt x="774903" y="490070"/>
                    </a:lnTo>
                    <a:lnTo>
                      <a:pt x="773633" y="497194"/>
                    </a:lnTo>
                    <a:lnTo>
                      <a:pt x="763829" y="494102"/>
                    </a:lnTo>
                    <a:lnTo>
                      <a:pt x="752507" y="499226"/>
                    </a:lnTo>
                    <a:lnTo>
                      <a:pt x="743083" y="491016"/>
                    </a:lnTo>
                    <a:lnTo>
                      <a:pt x="731247" y="500617"/>
                    </a:lnTo>
                    <a:lnTo>
                      <a:pt x="717728" y="495162"/>
                    </a:lnTo>
                    <a:lnTo>
                      <a:pt x="711314" y="496972"/>
                    </a:lnTo>
                    <a:lnTo>
                      <a:pt x="708063" y="506237"/>
                    </a:lnTo>
                    <a:lnTo>
                      <a:pt x="710584" y="507938"/>
                    </a:lnTo>
                    <a:lnTo>
                      <a:pt x="702970" y="517990"/>
                    </a:lnTo>
                    <a:lnTo>
                      <a:pt x="702780" y="523223"/>
                    </a:lnTo>
                    <a:lnTo>
                      <a:pt x="707492" y="529071"/>
                    </a:lnTo>
                    <a:lnTo>
                      <a:pt x="715073" y="529236"/>
                    </a:lnTo>
                    <a:lnTo>
                      <a:pt x="728726" y="552179"/>
                    </a:lnTo>
                    <a:lnTo>
                      <a:pt x="725259" y="561596"/>
                    </a:lnTo>
                    <a:lnTo>
                      <a:pt x="731895" y="570892"/>
                    </a:lnTo>
                    <a:lnTo>
                      <a:pt x="740099" y="573794"/>
                    </a:lnTo>
                    <a:lnTo>
                      <a:pt x="734873" y="583427"/>
                    </a:lnTo>
                    <a:lnTo>
                      <a:pt x="739178" y="594908"/>
                    </a:lnTo>
                    <a:lnTo>
                      <a:pt x="747954" y="596857"/>
                    </a:lnTo>
                    <a:lnTo>
                      <a:pt x="759409" y="605436"/>
                    </a:lnTo>
                    <a:lnTo>
                      <a:pt x="760038" y="613069"/>
                    </a:lnTo>
                    <a:lnTo>
                      <a:pt x="773900" y="619394"/>
                    </a:lnTo>
                    <a:lnTo>
                      <a:pt x="766534" y="631490"/>
                    </a:lnTo>
                    <a:lnTo>
                      <a:pt x="752399" y="646146"/>
                    </a:lnTo>
                    <a:lnTo>
                      <a:pt x="748684" y="653118"/>
                    </a:lnTo>
                    <a:lnTo>
                      <a:pt x="736009" y="662955"/>
                    </a:lnTo>
                    <a:lnTo>
                      <a:pt x="740454" y="679122"/>
                    </a:lnTo>
                    <a:lnTo>
                      <a:pt x="739292" y="691111"/>
                    </a:lnTo>
                    <a:lnTo>
                      <a:pt x="744296" y="696660"/>
                    </a:lnTo>
                    <a:lnTo>
                      <a:pt x="744569" y="702210"/>
                    </a:lnTo>
                    <a:lnTo>
                      <a:pt x="739724" y="702795"/>
                    </a:lnTo>
                    <a:lnTo>
                      <a:pt x="737692" y="710605"/>
                    </a:lnTo>
                    <a:lnTo>
                      <a:pt x="729482" y="715291"/>
                    </a:lnTo>
                    <a:lnTo>
                      <a:pt x="726396" y="729592"/>
                    </a:lnTo>
                    <a:lnTo>
                      <a:pt x="722820" y="734811"/>
                    </a:lnTo>
                    <a:lnTo>
                      <a:pt x="715861" y="731046"/>
                    </a:lnTo>
                    <a:lnTo>
                      <a:pt x="706272" y="737770"/>
                    </a:lnTo>
                    <a:lnTo>
                      <a:pt x="697744" y="739053"/>
                    </a:lnTo>
                    <a:lnTo>
                      <a:pt x="691540" y="734252"/>
                    </a:lnTo>
                    <a:lnTo>
                      <a:pt x="673475" y="730963"/>
                    </a:lnTo>
                    <a:lnTo>
                      <a:pt x="665893" y="735700"/>
                    </a:lnTo>
                    <a:lnTo>
                      <a:pt x="653650" y="736875"/>
                    </a:lnTo>
                    <a:lnTo>
                      <a:pt x="650373" y="741841"/>
                    </a:lnTo>
                    <a:lnTo>
                      <a:pt x="636969" y="735980"/>
                    </a:lnTo>
                    <a:lnTo>
                      <a:pt x="634016" y="741949"/>
                    </a:lnTo>
                    <a:lnTo>
                      <a:pt x="623830" y="744431"/>
                    </a:lnTo>
                    <a:lnTo>
                      <a:pt x="617252" y="756763"/>
                    </a:lnTo>
                    <a:lnTo>
                      <a:pt x="598780" y="763596"/>
                    </a:lnTo>
                    <a:lnTo>
                      <a:pt x="595205" y="767838"/>
                    </a:lnTo>
                    <a:lnTo>
                      <a:pt x="584968" y="772441"/>
                    </a:lnTo>
                    <a:lnTo>
                      <a:pt x="563544" y="760700"/>
                    </a:lnTo>
                    <a:lnTo>
                      <a:pt x="555365" y="764599"/>
                    </a:lnTo>
                    <a:lnTo>
                      <a:pt x="543236" y="778163"/>
                    </a:lnTo>
                    <a:lnTo>
                      <a:pt x="527012" y="786532"/>
                    </a:lnTo>
                    <a:lnTo>
                      <a:pt x="526466" y="790996"/>
                    </a:lnTo>
                    <a:lnTo>
                      <a:pt x="519538" y="791028"/>
                    </a:lnTo>
                    <a:lnTo>
                      <a:pt x="511765" y="799981"/>
                    </a:lnTo>
                    <a:lnTo>
                      <a:pt x="501256" y="800235"/>
                    </a:lnTo>
                    <a:lnTo>
                      <a:pt x="495376" y="793536"/>
                    </a:lnTo>
                    <a:lnTo>
                      <a:pt x="483705" y="796076"/>
                    </a:lnTo>
                    <a:lnTo>
                      <a:pt x="475278" y="800458"/>
                    </a:lnTo>
                    <a:lnTo>
                      <a:pt x="466693" y="798838"/>
                    </a:lnTo>
                    <a:lnTo>
                      <a:pt x="459842" y="802775"/>
                    </a:lnTo>
                    <a:lnTo>
                      <a:pt x="449282" y="819076"/>
                    </a:lnTo>
                    <a:lnTo>
                      <a:pt x="446113" y="829458"/>
                    </a:lnTo>
                    <a:lnTo>
                      <a:pt x="441915" y="831998"/>
                    </a:lnTo>
                    <a:lnTo>
                      <a:pt x="442646" y="840037"/>
                    </a:lnTo>
                    <a:lnTo>
                      <a:pt x="447497" y="852966"/>
                    </a:lnTo>
                    <a:lnTo>
                      <a:pt x="435445" y="865805"/>
                    </a:lnTo>
                    <a:lnTo>
                      <a:pt x="438150" y="875749"/>
                    </a:lnTo>
                    <a:lnTo>
                      <a:pt x="430701" y="881083"/>
                    </a:lnTo>
                    <a:lnTo>
                      <a:pt x="420980" y="881471"/>
                    </a:lnTo>
                    <a:lnTo>
                      <a:pt x="421253" y="886443"/>
                    </a:lnTo>
                    <a:lnTo>
                      <a:pt x="411823" y="886163"/>
                    </a:lnTo>
                    <a:lnTo>
                      <a:pt x="395738" y="896806"/>
                    </a:lnTo>
                    <a:lnTo>
                      <a:pt x="394684" y="905772"/>
                    </a:lnTo>
                    <a:lnTo>
                      <a:pt x="383629" y="911106"/>
                    </a:lnTo>
                    <a:lnTo>
                      <a:pt x="381654" y="916358"/>
                    </a:lnTo>
                    <a:lnTo>
                      <a:pt x="369329" y="932449"/>
                    </a:lnTo>
                    <a:lnTo>
                      <a:pt x="373723" y="939237"/>
                    </a:lnTo>
                    <a:lnTo>
                      <a:pt x="383362" y="947035"/>
                    </a:lnTo>
                    <a:lnTo>
                      <a:pt x="393084" y="944742"/>
                    </a:lnTo>
                    <a:lnTo>
                      <a:pt x="401619" y="952515"/>
                    </a:lnTo>
                    <a:lnTo>
                      <a:pt x="399288" y="960979"/>
                    </a:lnTo>
                    <a:lnTo>
                      <a:pt x="380949" y="981496"/>
                    </a:lnTo>
                    <a:lnTo>
                      <a:pt x="376238" y="981604"/>
                    </a:lnTo>
                    <a:lnTo>
                      <a:pt x="372720" y="975622"/>
                    </a:lnTo>
                    <a:lnTo>
                      <a:pt x="364077" y="975597"/>
                    </a:lnTo>
                    <a:lnTo>
                      <a:pt x="362452" y="980182"/>
                    </a:lnTo>
                    <a:lnTo>
                      <a:pt x="351053" y="982220"/>
                    </a:lnTo>
                    <a:lnTo>
                      <a:pt x="348939" y="986386"/>
                    </a:lnTo>
                    <a:lnTo>
                      <a:pt x="343573" y="985046"/>
                    </a:lnTo>
                    <a:lnTo>
                      <a:pt x="336290" y="993428"/>
                    </a:lnTo>
                    <a:lnTo>
                      <a:pt x="331876" y="1003156"/>
                    </a:lnTo>
                    <a:lnTo>
                      <a:pt x="323424" y="999467"/>
                    </a:lnTo>
                    <a:lnTo>
                      <a:pt x="321367" y="1003188"/>
                    </a:lnTo>
                    <a:lnTo>
                      <a:pt x="314490" y="999244"/>
                    </a:lnTo>
                    <a:lnTo>
                      <a:pt x="311887" y="988399"/>
                    </a:lnTo>
                    <a:lnTo>
                      <a:pt x="304254" y="988259"/>
                    </a:lnTo>
                    <a:lnTo>
                      <a:pt x="295503" y="980150"/>
                    </a:lnTo>
                    <a:lnTo>
                      <a:pt x="305606" y="974308"/>
                    </a:lnTo>
                    <a:lnTo>
                      <a:pt x="296018" y="968802"/>
                    </a:lnTo>
                    <a:lnTo>
                      <a:pt x="293307" y="958998"/>
                    </a:lnTo>
                    <a:lnTo>
                      <a:pt x="285972" y="948292"/>
                    </a:lnTo>
                    <a:lnTo>
                      <a:pt x="285350" y="942507"/>
                    </a:lnTo>
                    <a:lnTo>
                      <a:pt x="279089" y="935662"/>
                    </a:lnTo>
                    <a:lnTo>
                      <a:pt x="277304" y="927172"/>
                    </a:lnTo>
                    <a:lnTo>
                      <a:pt x="269989" y="920022"/>
                    </a:lnTo>
                    <a:lnTo>
                      <a:pt x="272701" y="909544"/>
                    </a:lnTo>
                    <a:lnTo>
                      <a:pt x="266738" y="897225"/>
                    </a:lnTo>
                    <a:lnTo>
                      <a:pt x="266198" y="880887"/>
                    </a:lnTo>
                    <a:lnTo>
                      <a:pt x="250844" y="881001"/>
                    </a:lnTo>
                    <a:lnTo>
                      <a:pt x="247891" y="877508"/>
                    </a:lnTo>
                    <a:lnTo>
                      <a:pt x="244475" y="859805"/>
                    </a:lnTo>
                    <a:lnTo>
                      <a:pt x="237274" y="845898"/>
                    </a:lnTo>
                    <a:lnTo>
                      <a:pt x="223545" y="847657"/>
                    </a:lnTo>
                    <a:lnTo>
                      <a:pt x="211385" y="857627"/>
                    </a:lnTo>
                    <a:lnTo>
                      <a:pt x="212820" y="866618"/>
                    </a:lnTo>
                    <a:lnTo>
                      <a:pt x="209080" y="868123"/>
                    </a:lnTo>
                    <a:lnTo>
                      <a:pt x="205670" y="880804"/>
                    </a:lnTo>
                    <a:lnTo>
                      <a:pt x="206375" y="890551"/>
                    </a:lnTo>
                    <a:lnTo>
                      <a:pt x="189147" y="895663"/>
                    </a:lnTo>
                    <a:lnTo>
                      <a:pt x="186277" y="889402"/>
                    </a:lnTo>
                    <a:lnTo>
                      <a:pt x="174574" y="883903"/>
                    </a:lnTo>
                    <a:lnTo>
                      <a:pt x="166694" y="886976"/>
                    </a:lnTo>
                    <a:lnTo>
                      <a:pt x="158324" y="883484"/>
                    </a:lnTo>
                    <a:lnTo>
                      <a:pt x="158026" y="897282"/>
                    </a:lnTo>
                    <a:lnTo>
                      <a:pt x="153206" y="900743"/>
                    </a:lnTo>
                    <a:lnTo>
                      <a:pt x="151771" y="911443"/>
                    </a:lnTo>
                    <a:lnTo>
                      <a:pt x="139529" y="917869"/>
                    </a:lnTo>
                    <a:lnTo>
                      <a:pt x="137122" y="923095"/>
                    </a:lnTo>
                    <a:lnTo>
                      <a:pt x="133166" y="916859"/>
                    </a:lnTo>
                    <a:lnTo>
                      <a:pt x="125476" y="918675"/>
                    </a:lnTo>
                    <a:lnTo>
                      <a:pt x="112694" y="907531"/>
                    </a:lnTo>
                    <a:lnTo>
                      <a:pt x="99987" y="901359"/>
                    </a:lnTo>
                    <a:lnTo>
                      <a:pt x="93974" y="901918"/>
                    </a:lnTo>
                    <a:lnTo>
                      <a:pt x="97555" y="894603"/>
                    </a:lnTo>
                    <a:lnTo>
                      <a:pt x="94786" y="892704"/>
                    </a:lnTo>
                    <a:lnTo>
                      <a:pt x="114859" y="858884"/>
                    </a:lnTo>
                    <a:lnTo>
                      <a:pt x="117945" y="860783"/>
                    </a:lnTo>
                    <a:lnTo>
                      <a:pt x="125774" y="847238"/>
                    </a:lnTo>
                    <a:lnTo>
                      <a:pt x="139287" y="837662"/>
                    </a:lnTo>
                    <a:lnTo>
                      <a:pt x="133217" y="834481"/>
                    </a:lnTo>
                    <a:lnTo>
                      <a:pt x="125717" y="819133"/>
                    </a:lnTo>
                    <a:lnTo>
                      <a:pt x="121628" y="818879"/>
                    </a:lnTo>
                    <a:lnTo>
                      <a:pt x="120167" y="806738"/>
                    </a:lnTo>
                    <a:lnTo>
                      <a:pt x="111011" y="803531"/>
                    </a:lnTo>
                    <a:lnTo>
                      <a:pt x="102159" y="807042"/>
                    </a:lnTo>
                    <a:lnTo>
                      <a:pt x="101371" y="797670"/>
                    </a:lnTo>
                    <a:lnTo>
                      <a:pt x="84849" y="804756"/>
                    </a:lnTo>
                    <a:lnTo>
                      <a:pt x="84715" y="797860"/>
                    </a:lnTo>
                    <a:lnTo>
                      <a:pt x="74073" y="797638"/>
                    </a:lnTo>
                    <a:lnTo>
                      <a:pt x="75260" y="789212"/>
                    </a:lnTo>
                    <a:lnTo>
                      <a:pt x="79921" y="784913"/>
                    </a:lnTo>
                    <a:lnTo>
                      <a:pt x="81921" y="769203"/>
                    </a:lnTo>
                    <a:lnTo>
                      <a:pt x="77699" y="769203"/>
                    </a:lnTo>
                    <a:lnTo>
                      <a:pt x="79000" y="759583"/>
                    </a:lnTo>
                    <a:lnTo>
                      <a:pt x="67761" y="759329"/>
                    </a:lnTo>
                    <a:lnTo>
                      <a:pt x="70066" y="746025"/>
                    </a:lnTo>
                    <a:lnTo>
                      <a:pt x="62560" y="746775"/>
                    </a:lnTo>
                    <a:lnTo>
                      <a:pt x="52756" y="737796"/>
                    </a:lnTo>
                    <a:lnTo>
                      <a:pt x="53543" y="732271"/>
                    </a:lnTo>
                    <a:lnTo>
                      <a:pt x="65380" y="720003"/>
                    </a:lnTo>
                    <a:lnTo>
                      <a:pt x="59499" y="715177"/>
                    </a:lnTo>
                    <a:lnTo>
                      <a:pt x="62262" y="699810"/>
                    </a:lnTo>
                    <a:lnTo>
                      <a:pt x="61474" y="689860"/>
                    </a:lnTo>
                    <a:lnTo>
                      <a:pt x="68300" y="689021"/>
                    </a:lnTo>
                    <a:lnTo>
                      <a:pt x="74670" y="683389"/>
                    </a:lnTo>
                    <a:lnTo>
                      <a:pt x="75914" y="676696"/>
                    </a:lnTo>
                    <a:lnTo>
                      <a:pt x="81629" y="675610"/>
                    </a:lnTo>
                    <a:lnTo>
                      <a:pt x="97606" y="667304"/>
                    </a:lnTo>
                    <a:lnTo>
                      <a:pt x="87370" y="660948"/>
                    </a:lnTo>
                    <a:lnTo>
                      <a:pt x="86341" y="656992"/>
                    </a:lnTo>
                    <a:lnTo>
                      <a:pt x="77432" y="661393"/>
                    </a:lnTo>
                    <a:lnTo>
                      <a:pt x="73260" y="651417"/>
                    </a:lnTo>
                    <a:lnTo>
                      <a:pt x="74828" y="632017"/>
                    </a:lnTo>
                    <a:lnTo>
                      <a:pt x="65595" y="620537"/>
                    </a:lnTo>
                    <a:lnTo>
                      <a:pt x="71501" y="621794"/>
                    </a:lnTo>
                    <a:lnTo>
                      <a:pt x="77756" y="618168"/>
                    </a:lnTo>
                    <a:lnTo>
                      <a:pt x="69279" y="608586"/>
                    </a:lnTo>
                    <a:lnTo>
                      <a:pt x="69710" y="596324"/>
                    </a:lnTo>
                    <a:lnTo>
                      <a:pt x="74886" y="591479"/>
                    </a:lnTo>
                    <a:lnTo>
                      <a:pt x="69221" y="588279"/>
                    </a:lnTo>
                    <a:lnTo>
                      <a:pt x="66218" y="594013"/>
                    </a:lnTo>
                    <a:lnTo>
                      <a:pt x="52324" y="589085"/>
                    </a:lnTo>
                    <a:lnTo>
                      <a:pt x="42602" y="575077"/>
                    </a:lnTo>
                    <a:lnTo>
                      <a:pt x="38589" y="577357"/>
                    </a:lnTo>
                    <a:lnTo>
                      <a:pt x="35776" y="561145"/>
                    </a:lnTo>
                    <a:lnTo>
                      <a:pt x="35884" y="551487"/>
                    </a:lnTo>
                    <a:lnTo>
                      <a:pt x="49943" y="556078"/>
                    </a:lnTo>
                    <a:lnTo>
                      <a:pt x="36747" y="544997"/>
                    </a:lnTo>
                    <a:lnTo>
                      <a:pt x="35751" y="535809"/>
                    </a:lnTo>
                    <a:lnTo>
                      <a:pt x="42196" y="531522"/>
                    </a:lnTo>
                    <a:lnTo>
                      <a:pt x="43167" y="512225"/>
                    </a:lnTo>
                    <a:lnTo>
                      <a:pt x="45714" y="501677"/>
                    </a:lnTo>
                    <a:lnTo>
                      <a:pt x="59093" y="491460"/>
                    </a:lnTo>
                    <a:lnTo>
                      <a:pt x="60179" y="481802"/>
                    </a:lnTo>
                    <a:lnTo>
                      <a:pt x="66624" y="477071"/>
                    </a:lnTo>
                    <a:lnTo>
                      <a:pt x="60611" y="468168"/>
                    </a:lnTo>
                    <a:lnTo>
                      <a:pt x="53327" y="463628"/>
                    </a:lnTo>
                    <a:lnTo>
                      <a:pt x="46228" y="450973"/>
                    </a:lnTo>
                    <a:lnTo>
                      <a:pt x="47098" y="441397"/>
                    </a:lnTo>
                    <a:lnTo>
                      <a:pt x="32283" y="434469"/>
                    </a:lnTo>
                    <a:lnTo>
                      <a:pt x="21336" y="435447"/>
                    </a:lnTo>
                    <a:lnTo>
                      <a:pt x="14516" y="425846"/>
                    </a:lnTo>
                    <a:lnTo>
                      <a:pt x="0" y="429351"/>
                    </a:lnTo>
                    <a:lnTo>
                      <a:pt x="3816" y="420588"/>
                    </a:lnTo>
                    <a:lnTo>
                      <a:pt x="21533" y="421870"/>
                    </a:lnTo>
                    <a:lnTo>
                      <a:pt x="17951" y="412828"/>
                    </a:lnTo>
                    <a:lnTo>
                      <a:pt x="26644" y="408516"/>
                    </a:lnTo>
                    <a:lnTo>
                      <a:pt x="43466" y="410129"/>
                    </a:lnTo>
                    <a:lnTo>
                      <a:pt x="57086" y="406764"/>
                    </a:lnTo>
                    <a:lnTo>
                      <a:pt x="57931" y="401290"/>
                    </a:lnTo>
                    <a:lnTo>
                      <a:pt x="63182" y="397842"/>
                    </a:lnTo>
                    <a:lnTo>
                      <a:pt x="62909" y="381262"/>
                    </a:lnTo>
                    <a:lnTo>
                      <a:pt x="55924" y="364390"/>
                    </a:lnTo>
                    <a:lnTo>
                      <a:pt x="59366" y="361215"/>
                    </a:lnTo>
                    <a:lnTo>
                      <a:pt x="55327" y="355494"/>
                    </a:lnTo>
                    <a:lnTo>
                      <a:pt x="58877" y="346845"/>
                    </a:lnTo>
                    <a:lnTo>
                      <a:pt x="51594" y="341981"/>
                    </a:lnTo>
                    <a:lnTo>
                      <a:pt x="54680" y="335974"/>
                    </a:lnTo>
                    <a:lnTo>
                      <a:pt x="52807" y="328221"/>
                    </a:lnTo>
                    <a:lnTo>
                      <a:pt x="47695" y="325135"/>
                    </a:lnTo>
                    <a:lnTo>
                      <a:pt x="41675" y="315438"/>
                    </a:lnTo>
                    <a:lnTo>
                      <a:pt x="46038" y="310295"/>
                    </a:lnTo>
                    <a:lnTo>
                      <a:pt x="50400" y="312549"/>
                    </a:lnTo>
                    <a:lnTo>
                      <a:pt x="50965" y="300681"/>
                    </a:lnTo>
                    <a:lnTo>
                      <a:pt x="46850" y="298096"/>
                    </a:lnTo>
                    <a:lnTo>
                      <a:pt x="46253" y="290375"/>
                    </a:lnTo>
                    <a:lnTo>
                      <a:pt x="60122" y="275954"/>
                    </a:lnTo>
                    <a:lnTo>
                      <a:pt x="58769" y="263952"/>
                    </a:lnTo>
                    <a:lnTo>
                      <a:pt x="60693" y="254148"/>
                    </a:lnTo>
                    <a:lnTo>
                      <a:pt x="57086" y="239117"/>
                    </a:lnTo>
                    <a:lnTo>
                      <a:pt x="62859" y="233066"/>
                    </a:lnTo>
                    <a:lnTo>
                      <a:pt x="61449" y="226570"/>
                    </a:lnTo>
                    <a:lnTo>
                      <a:pt x="63646" y="209044"/>
                    </a:lnTo>
                    <a:lnTo>
                      <a:pt x="77241" y="201024"/>
                    </a:lnTo>
                    <a:lnTo>
                      <a:pt x="77457" y="193334"/>
                    </a:lnTo>
                    <a:lnTo>
                      <a:pt x="90703" y="188921"/>
                    </a:lnTo>
                    <a:lnTo>
                      <a:pt x="99396" y="181564"/>
                    </a:lnTo>
                    <a:lnTo>
                      <a:pt x="105867" y="179592"/>
                    </a:lnTo>
                    <a:lnTo>
                      <a:pt x="107353" y="173596"/>
                    </a:lnTo>
                    <a:lnTo>
                      <a:pt x="115507" y="169544"/>
                    </a:lnTo>
                    <a:lnTo>
                      <a:pt x="117049" y="164716"/>
                    </a:lnTo>
                    <a:lnTo>
                      <a:pt x="125743" y="163438"/>
                    </a:lnTo>
                    <a:lnTo>
                      <a:pt x="134004" y="169683"/>
                    </a:lnTo>
                    <a:lnTo>
                      <a:pt x="153098" y="173679"/>
                    </a:lnTo>
                    <a:lnTo>
                      <a:pt x="157137" y="166796"/>
                    </a:lnTo>
                    <a:lnTo>
                      <a:pt x="156591" y="156750"/>
                    </a:lnTo>
                    <a:lnTo>
                      <a:pt x="159709" y="153031"/>
                    </a:lnTo>
                    <a:lnTo>
                      <a:pt x="161493" y="124506"/>
                    </a:lnTo>
                    <a:lnTo>
                      <a:pt x="156159" y="112327"/>
                    </a:lnTo>
                    <a:lnTo>
                      <a:pt x="151581" y="91966"/>
                    </a:lnTo>
                    <a:lnTo>
                      <a:pt x="148876" y="85586"/>
                    </a:lnTo>
                    <a:lnTo>
                      <a:pt x="152800" y="75020"/>
                    </a:lnTo>
                    <a:lnTo>
                      <a:pt x="165583" y="91189"/>
                    </a:lnTo>
                    <a:lnTo>
                      <a:pt x="177692" y="95128"/>
                    </a:lnTo>
                    <a:lnTo>
                      <a:pt x="187471" y="89720"/>
                    </a:lnTo>
                    <a:lnTo>
                      <a:pt x="198006" y="87472"/>
                    </a:lnTo>
                    <a:lnTo>
                      <a:pt x="207778" y="89331"/>
                    </a:lnTo>
                    <a:lnTo>
                      <a:pt x="215011" y="85947"/>
                    </a:lnTo>
                    <a:lnTo>
                      <a:pt x="225736" y="69752"/>
                    </a:lnTo>
                    <a:lnTo>
                      <a:pt x="218885" y="53280"/>
                    </a:lnTo>
                    <a:lnTo>
                      <a:pt x="239166" y="45017"/>
                    </a:lnTo>
                    <a:lnTo>
                      <a:pt x="240227" y="38252"/>
                    </a:lnTo>
                    <a:lnTo>
                      <a:pt x="247402" y="37170"/>
                    </a:lnTo>
                    <a:lnTo>
                      <a:pt x="249002" y="31127"/>
                    </a:lnTo>
                    <a:lnTo>
                      <a:pt x="261214" y="28521"/>
                    </a:lnTo>
                    <a:lnTo>
                      <a:pt x="254876" y="14190"/>
                    </a:lnTo>
                    <a:lnTo>
                      <a:pt x="266148" y="10863"/>
                    </a:lnTo>
                    <a:lnTo>
                      <a:pt x="268802" y="3963"/>
                    </a:lnTo>
                    <a:lnTo>
                      <a:pt x="275596" y="6097"/>
                    </a:lnTo>
                    <a:lnTo>
                      <a:pt x="286455" y="0"/>
                    </a:lnTo>
                    <a:close/>
                  </a:path>
                </a:pathLst>
              </a:custGeom>
              <a:grpFill/>
              <a:ln w="28575" cap="rnd">
                <a:solidFill>
                  <a:schemeClr val="tx1">
                    <a:alpha val="35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dirty="0"/>
              </a:p>
            </p:txBody>
          </p:sp>
          <p:sp>
            <p:nvSpPr>
              <p:cNvPr id="125" name="任意多边形: 形状 124"/>
              <p:cNvSpPr/>
              <p:nvPr/>
            </p:nvSpPr>
            <p:spPr>
              <a:xfrm>
                <a:off x="5171715" y="1490731"/>
                <a:ext cx="1954897" cy="1636672"/>
              </a:xfrm>
              <a:custGeom>
                <a:avLst/>
                <a:gdLst>
                  <a:gd name="connsiteX0" fmla="*/ 299105 w 1085336"/>
                  <a:gd name="connsiteY0" fmla="*/ 908662 h 908661"/>
                  <a:gd name="connsiteX1" fmla="*/ 292120 w 1085336"/>
                  <a:gd name="connsiteY1" fmla="*/ 902439 h 908661"/>
                  <a:gd name="connsiteX2" fmla="*/ 290336 w 1085336"/>
                  <a:gd name="connsiteY2" fmla="*/ 892602 h 908661"/>
                  <a:gd name="connsiteX3" fmla="*/ 283834 w 1085336"/>
                  <a:gd name="connsiteY3" fmla="*/ 889027 h 908661"/>
                  <a:gd name="connsiteX4" fmla="*/ 279281 w 1085336"/>
                  <a:gd name="connsiteY4" fmla="*/ 880341 h 908661"/>
                  <a:gd name="connsiteX5" fmla="*/ 277198 w 1085336"/>
                  <a:gd name="connsiteY5" fmla="*/ 867882 h 908661"/>
                  <a:gd name="connsiteX6" fmla="*/ 272054 w 1085336"/>
                  <a:gd name="connsiteY6" fmla="*/ 868218 h 908661"/>
                  <a:gd name="connsiteX7" fmla="*/ 271756 w 1085336"/>
                  <a:gd name="connsiteY7" fmla="*/ 855849 h 908661"/>
                  <a:gd name="connsiteX8" fmla="*/ 263818 w 1085336"/>
                  <a:gd name="connsiteY8" fmla="*/ 841688 h 908661"/>
                  <a:gd name="connsiteX9" fmla="*/ 269070 w 1085336"/>
                  <a:gd name="connsiteY9" fmla="*/ 830385 h 908661"/>
                  <a:gd name="connsiteX10" fmla="*/ 260485 w 1085336"/>
                  <a:gd name="connsiteY10" fmla="*/ 826753 h 908661"/>
                  <a:gd name="connsiteX11" fmla="*/ 258592 w 1085336"/>
                  <a:gd name="connsiteY11" fmla="*/ 820416 h 908661"/>
                  <a:gd name="connsiteX12" fmla="*/ 250198 w 1085336"/>
                  <a:gd name="connsiteY12" fmla="*/ 812935 h 908661"/>
                  <a:gd name="connsiteX13" fmla="*/ 247029 w 1085336"/>
                  <a:gd name="connsiteY13" fmla="*/ 815418 h 908661"/>
                  <a:gd name="connsiteX14" fmla="*/ 241689 w 1085336"/>
                  <a:gd name="connsiteY14" fmla="*/ 804560 h 908661"/>
                  <a:gd name="connsiteX15" fmla="*/ 247569 w 1085336"/>
                  <a:gd name="connsiteY15" fmla="*/ 798172 h 908661"/>
                  <a:gd name="connsiteX16" fmla="*/ 241962 w 1085336"/>
                  <a:gd name="connsiteY16" fmla="*/ 792476 h 908661"/>
                  <a:gd name="connsiteX17" fmla="*/ 240063 w 1085336"/>
                  <a:gd name="connsiteY17" fmla="*/ 782512 h 908661"/>
                  <a:gd name="connsiteX18" fmla="*/ 243530 w 1085336"/>
                  <a:gd name="connsiteY18" fmla="*/ 778385 h 908661"/>
                  <a:gd name="connsiteX19" fmla="*/ 238984 w 1085336"/>
                  <a:gd name="connsiteY19" fmla="*/ 769031 h 908661"/>
                  <a:gd name="connsiteX20" fmla="*/ 236031 w 1085336"/>
                  <a:gd name="connsiteY20" fmla="*/ 756230 h 908661"/>
                  <a:gd name="connsiteX21" fmla="*/ 224683 w 1085336"/>
                  <a:gd name="connsiteY21" fmla="*/ 749785 h 908661"/>
                  <a:gd name="connsiteX22" fmla="*/ 203260 w 1085336"/>
                  <a:gd name="connsiteY22" fmla="*/ 753353 h 908661"/>
                  <a:gd name="connsiteX23" fmla="*/ 200579 w 1085336"/>
                  <a:gd name="connsiteY23" fmla="*/ 749308 h 908661"/>
                  <a:gd name="connsiteX24" fmla="*/ 193239 w 1085336"/>
                  <a:gd name="connsiteY24" fmla="*/ 750813 h 908661"/>
                  <a:gd name="connsiteX25" fmla="*/ 190532 w 1085336"/>
                  <a:gd name="connsiteY25" fmla="*/ 746464 h 908661"/>
                  <a:gd name="connsiteX26" fmla="*/ 183923 w 1085336"/>
                  <a:gd name="connsiteY26" fmla="*/ 746768 h 908661"/>
                  <a:gd name="connsiteX27" fmla="*/ 181540 w 1085336"/>
                  <a:gd name="connsiteY27" fmla="*/ 741974 h 908661"/>
                  <a:gd name="connsiteX28" fmla="*/ 177043 w 1085336"/>
                  <a:gd name="connsiteY28" fmla="*/ 746381 h 908661"/>
                  <a:gd name="connsiteX29" fmla="*/ 166291 w 1085336"/>
                  <a:gd name="connsiteY29" fmla="*/ 746825 h 908661"/>
                  <a:gd name="connsiteX30" fmla="*/ 162987 w 1085336"/>
                  <a:gd name="connsiteY30" fmla="*/ 739771 h 908661"/>
                  <a:gd name="connsiteX31" fmla="*/ 162933 w 1085336"/>
                  <a:gd name="connsiteY31" fmla="*/ 722499 h 908661"/>
                  <a:gd name="connsiteX32" fmla="*/ 155296 w 1085336"/>
                  <a:gd name="connsiteY32" fmla="*/ 716117 h 908661"/>
                  <a:gd name="connsiteX33" fmla="*/ 143515 w 1085336"/>
                  <a:gd name="connsiteY33" fmla="*/ 719628 h 908661"/>
                  <a:gd name="connsiteX34" fmla="*/ 135444 w 1085336"/>
                  <a:gd name="connsiteY34" fmla="*/ 709253 h 908661"/>
                  <a:gd name="connsiteX35" fmla="*/ 131327 w 1085336"/>
                  <a:gd name="connsiteY35" fmla="*/ 708973 h 908661"/>
                  <a:gd name="connsiteX36" fmla="*/ 130162 w 1085336"/>
                  <a:gd name="connsiteY36" fmla="*/ 701334 h 908661"/>
                  <a:gd name="connsiteX37" fmla="*/ 78217 w 1085336"/>
                  <a:gd name="connsiteY37" fmla="*/ 630271 h 908661"/>
                  <a:gd name="connsiteX38" fmla="*/ 78785 w 1085336"/>
                  <a:gd name="connsiteY38" fmla="*/ 620435 h 908661"/>
                  <a:gd name="connsiteX39" fmla="*/ 69766 w 1085336"/>
                  <a:gd name="connsiteY39" fmla="*/ 620518 h 908661"/>
                  <a:gd name="connsiteX40" fmla="*/ 65569 w 1085336"/>
                  <a:gd name="connsiteY40" fmla="*/ 612599 h 908661"/>
                  <a:gd name="connsiteX41" fmla="*/ 44525 w 1085336"/>
                  <a:gd name="connsiteY41" fmla="*/ 600344 h 908661"/>
                  <a:gd name="connsiteX42" fmla="*/ 48560 w 1085336"/>
                  <a:gd name="connsiteY42" fmla="*/ 593511 h 908661"/>
                  <a:gd name="connsiteX43" fmla="*/ 47180 w 1085336"/>
                  <a:gd name="connsiteY43" fmla="*/ 585377 h 908661"/>
                  <a:gd name="connsiteX44" fmla="*/ 51052 w 1085336"/>
                  <a:gd name="connsiteY44" fmla="*/ 586742 h 908661"/>
                  <a:gd name="connsiteX45" fmla="*/ 48371 w 1085336"/>
                  <a:gd name="connsiteY45" fmla="*/ 577496 h 908661"/>
                  <a:gd name="connsiteX46" fmla="*/ 56307 w 1085336"/>
                  <a:gd name="connsiteY46" fmla="*/ 565965 h 908661"/>
                  <a:gd name="connsiteX47" fmla="*/ 47667 w 1085336"/>
                  <a:gd name="connsiteY47" fmla="*/ 569025 h 908661"/>
                  <a:gd name="connsiteX48" fmla="*/ 44444 w 1085336"/>
                  <a:gd name="connsiteY48" fmla="*/ 564485 h 908661"/>
                  <a:gd name="connsiteX49" fmla="*/ 45987 w 1085336"/>
                  <a:gd name="connsiteY49" fmla="*/ 550807 h 908661"/>
                  <a:gd name="connsiteX50" fmla="*/ 52623 w 1085336"/>
                  <a:gd name="connsiteY50" fmla="*/ 542762 h 908661"/>
                  <a:gd name="connsiteX51" fmla="*/ 52000 w 1085336"/>
                  <a:gd name="connsiteY51" fmla="*/ 533796 h 908661"/>
                  <a:gd name="connsiteX52" fmla="*/ 59773 w 1085336"/>
                  <a:gd name="connsiteY52" fmla="*/ 517616 h 908661"/>
                  <a:gd name="connsiteX53" fmla="*/ 49834 w 1085336"/>
                  <a:gd name="connsiteY53" fmla="*/ 514441 h 908661"/>
                  <a:gd name="connsiteX54" fmla="*/ 41492 w 1085336"/>
                  <a:gd name="connsiteY54" fmla="*/ 506783 h 908661"/>
                  <a:gd name="connsiteX55" fmla="*/ 10347 w 1085336"/>
                  <a:gd name="connsiteY55" fmla="*/ 506954 h 908661"/>
                  <a:gd name="connsiteX56" fmla="*/ 9101 w 1085336"/>
                  <a:gd name="connsiteY56" fmla="*/ 512631 h 908661"/>
                  <a:gd name="connsiteX57" fmla="*/ 0 w 1085336"/>
                  <a:gd name="connsiteY57" fmla="*/ 497042 h 908661"/>
                  <a:gd name="connsiteX58" fmla="*/ 9128 w 1085336"/>
                  <a:gd name="connsiteY58" fmla="*/ 480005 h 908661"/>
                  <a:gd name="connsiteX59" fmla="*/ 10022 w 1085336"/>
                  <a:gd name="connsiteY59" fmla="*/ 472042 h 908661"/>
                  <a:gd name="connsiteX60" fmla="*/ 16386 w 1085336"/>
                  <a:gd name="connsiteY60" fmla="*/ 458878 h 908661"/>
                  <a:gd name="connsiteX61" fmla="*/ 25350 w 1085336"/>
                  <a:gd name="connsiteY61" fmla="*/ 450363 h 908661"/>
                  <a:gd name="connsiteX62" fmla="*/ 21910 w 1085336"/>
                  <a:gd name="connsiteY62" fmla="*/ 441263 h 908661"/>
                  <a:gd name="connsiteX63" fmla="*/ 24620 w 1085336"/>
                  <a:gd name="connsiteY63" fmla="*/ 434786 h 908661"/>
                  <a:gd name="connsiteX64" fmla="*/ 30469 w 1085336"/>
                  <a:gd name="connsiteY64" fmla="*/ 436730 h 908661"/>
                  <a:gd name="connsiteX65" fmla="*/ 36049 w 1085336"/>
                  <a:gd name="connsiteY65" fmla="*/ 433866 h 908661"/>
                  <a:gd name="connsiteX66" fmla="*/ 44200 w 1085336"/>
                  <a:gd name="connsiteY66" fmla="*/ 421039 h 908661"/>
                  <a:gd name="connsiteX67" fmla="*/ 49021 w 1085336"/>
                  <a:gd name="connsiteY67" fmla="*/ 420035 h 908661"/>
                  <a:gd name="connsiteX68" fmla="*/ 52162 w 1085336"/>
                  <a:gd name="connsiteY68" fmla="*/ 413863 h 908661"/>
                  <a:gd name="connsiteX69" fmla="*/ 63022 w 1085336"/>
                  <a:gd name="connsiteY69" fmla="*/ 403125 h 908661"/>
                  <a:gd name="connsiteX70" fmla="*/ 72719 w 1085336"/>
                  <a:gd name="connsiteY70" fmla="*/ 398090 h 908661"/>
                  <a:gd name="connsiteX71" fmla="*/ 81629 w 1085336"/>
                  <a:gd name="connsiteY71" fmla="*/ 404294 h 908661"/>
                  <a:gd name="connsiteX72" fmla="*/ 89186 w 1085336"/>
                  <a:gd name="connsiteY72" fmla="*/ 402649 h 908661"/>
                  <a:gd name="connsiteX73" fmla="*/ 102293 w 1085336"/>
                  <a:gd name="connsiteY73" fmla="*/ 404795 h 908661"/>
                  <a:gd name="connsiteX74" fmla="*/ 108469 w 1085336"/>
                  <a:gd name="connsiteY74" fmla="*/ 401455 h 908661"/>
                  <a:gd name="connsiteX75" fmla="*/ 110717 w 1085336"/>
                  <a:gd name="connsiteY75" fmla="*/ 394616 h 908661"/>
                  <a:gd name="connsiteX76" fmla="*/ 109579 w 1085336"/>
                  <a:gd name="connsiteY76" fmla="*/ 386101 h 908661"/>
                  <a:gd name="connsiteX77" fmla="*/ 118273 w 1085336"/>
                  <a:gd name="connsiteY77" fmla="*/ 353653 h 908661"/>
                  <a:gd name="connsiteX78" fmla="*/ 142621 w 1085336"/>
                  <a:gd name="connsiteY78" fmla="*/ 343251 h 908661"/>
                  <a:gd name="connsiteX79" fmla="*/ 153914 w 1085336"/>
                  <a:gd name="connsiteY79" fmla="*/ 348255 h 908661"/>
                  <a:gd name="connsiteX80" fmla="*/ 168594 w 1085336"/>
                  <a:gd name="connsiteY80" fmla="*/ 342699 h 908661"/>
                  <a:gd name="connsiteX81" fmla="*/ 170598 w 1085336"/>
                  <a:gd name="connsiteY81" fmla="*/ 338527 h 908661"/>
                  <a:gd name="connsiteX82" fmla="*/ 193429 w 1085336"/>
                  <a:gd name="connsiteY82" fmla="*/ 339498 h 908661"/>
                  <a:gd name="connsiteX83" fmla="*/ 196977 w 1085336"/>
                  <a:gd name="connsiteY83" fmla="*/ 336387 h 908661"/>
                  <a:gd name="connsiteX84" fmla="*/ 205508 w 1085336"/>
                  <a:gd name="connsiteY84" fmla="*/ 319375 h 908661"/>
                  <a:gd name="connsiteX85" fmla="*/ 209543 w 1085336"/>
                  <a:gd name="connsiteY85" fmla="*/ 317261 h 908661"/>
                  <a:gd name="connsiteX86" fmla="*/ 222435 w 1085336"/>
                  <a:gd name="connsiteY86" fmla="*/ 301392 h 908661"/>
                  <a:gd name="connsiteX87" fmla="*/ 238711 w 1085336"/>
                  <a:gd name="connsiteY87" fmla="*/ 302529 h 908661"/>
                  <a:gd name="connsiteX88" fmla="*/ 248978 w 1085336"/>
                  <a:gd name="connsiteY88" fmla="*/ 309228 h 908661"/>
                  <a:gd name="connsiteX89" fmla="*/ 257697 w 1085336"/>
                  <a:gd name="connsiteY89" fmla="*/ 308256 h 908661"/>
                  <a:gd name="connsiteX90" fmla="*/ 270181 w 1085336"/>
                  <a:gd name="connsiteY90" fmla="*/ 312092 h 908661"/>
                  <a:gd name="connsiteX91" fmla="*/ 274925 w 1085336"/>
                  <a:gd name="connsiteY91" fmla="*/ 316035 h 908661"/>
                  <a:gd name="connsiteX92" fmla="*/ 283700 w 1085336"/>
                  <a:gd name="connsiteY92" fmla="*/ 314784 h 908661"/>
                  <a:gd name="connsiteX93" fmla="*/ 299626 w 1085336"/>
                  <a:gd name="connsiteY93" fmla="*/ 321071 h 908661"/>
                  <a:gd name="connsiteX94" fmla="*/ 297645 w 1085336"/>
                  <a:gd name="connsiteY94" fmla="*/ 329522 h 908661"/>
                  <a:gd name="connsiteX95" fmla="*/ 305551 w 1085336"/>
                  <a:gd name="connsiteY95" fmla="*/ 327160 h 908661"/>
                  <a:gd name="connsiteX96" fmla="*/ 309615 w 1085336"/>
                  <a:gd name="connsiteY96" fmla="*/ 347169 h 908661"/>
                  <a:gd name="connsiteX97" fmla="*/ 318714 w 1085336"/>
                  <a:gd name="connsiteY97" fmla="*/ 367495 h 908661"/>
                  <a:gd name="connsiteX98" fmla="*/ 335669 w 1085336"/>
                  <a:gd name="connsiteY98" fmla="*/ 366022 h 908661"/>
                  <a:gd name="connsiteX99" fmla="*/ 336805 w 1085336"/>
                  <a:gd name="connsiteY99" fmla="*/ 359018 h 908661"/>
                  <a:gd name="connsiteX100" fmla="*/ 348451 w 1085336"/>
                  <a:gd name="connsiteY100" fmla="*/ 358713 h 908661"/>
                  <a:gd name="connsiteX101" fmla="*/ 374562 w 1085336"/>
                  <a:gd name="connsiteY101" fmla="*/ 319959 h 908661"/>
                  <a:gd name="connsiteX102" fmla="*/ 378760 w 1085336"/>
                  <a:gd name="connsiteY102" fmla="*/ 318594 h 908661"/>
                  <a:gd name="connsiteX103" fmla="*/ 380735 w 1085336"/>
                  <a:gd name="connsiteY103" fmla="*/ 335803 h 908661"/>
                  <a:gd name="connsiteX104" fmla="*/ 383744 w 1085336"/>
                  <a:gd name="connsiteY104" fmla="*/ 331466 h 908661"/>
                  <a:gd name="connsiteX105" fmla="*/ 399556 w 1085336"/>
                  <a:gd name="connsiteY105" fmla="*/ 327738 h 908661"/>
                  <a:gd name="connsiteX106" fmla="*/ 407767 w 1085336"/>
                  <a:gd name="connsiteY106" fmla="*/ 320683 h 908661"/>
                  <a:gd name="connsiteX107" fmla="*/ 417330 w 1085336"/>
                  <a:gd name="connsiteY107" fmla="*/ 319153 h 908661"/>
                  <a:gd name="connsiteX108" fmla="*/ 423070 w 1085336"/>
                  <a:gd name="connsiteY108" fmla="*/ 313425 h 908661"/>
                  <a:gd name="connsiteX109" fmla="*/ 432246 w 1085336"/>
                  <a:gd name="connsiteY109" fmla="*/ 313540 h 908661"/>
                  <a:gd name="connsiteX110" fmla="*/ 437015 w 1085336"/>
                  <a:gd name="connsiteY110" fmla="*/ 310314 h 908661"/>
                  <a:gd name="connsiteX111" fmla="*/ 441161 w 1085336"/>
                  <a:gd name="connsiteY111" fmla="*/ 296915 h 908661"/>
                  <a:gd name="connsiteX112" fmla="*/ 452998 w 1085336"/>
                  <a:gd name="connsiteY112" fmla="*/ 290108 h 908661"/>
                  <a:gd name="connsiteX113" fmla="*/ 456458 w 1085336"/>
                  <a:gd name="connsiteY113" fmla="*/ 285269 h 908661"/>
                  <a:gd name="connsiteX114" fmla="*/ 469895 w 1085336"/>
                  <a:gd name="connsiteY114" fmla="*/ 278437 h 908661"/>
                  <a:gd name="connsiteX115" fmla="*/ 477045 w 1085336"/>
                  <a:gd name="connsiteY115" fmla="*/ 284634 h 908661"/>
                  <a:gd name="connsiteX116" fmla="*/ 495111 w 1085336"/>
                  <a:gd name="connsiteY116" fmla="*/ 282971 h 908661"/>
                  <a:gd name="connsiteX117" fmla="*/ 499930 w 1085336"/>
                  <a:gd name="connsiteY117" fmla="*/ 279465 h 908661"/>
                  <a:gd name="connsiteX118" fmla="*/ 497790 w 1085336"/>
                  <a:gd name="connsiteY118" fmla="*/ 273769 h 908661"/>
                  <a:gd name="connsiteX119" fmla="*/ 487853 w 1085336"/>
                  <a:gd name="connsiteY119" fmla="*/ 260542 h 908661"/>
                  <a:gd name="connsiteX120" fmla="*/ 486278 w 1085336"/>
                  <a:gd name="connsiteY120" fmla="*/ 251322 h 908661"/>
                  <a:gd name="connsiteX121" fmla="*/ 488475 w 1085336"/>
                  <a:gd name="connsiteY121" fmla="*/ 246903 h 908661"/>
                  <a:gd name="connsiteX122" fmla="*/ 504020 w 1085336"/>
                  <a:gd name="connsiteY122" fmla="*/ 237848 h 908661"/>
                  <a:gd name="connsiteX123" fmla="*/ 519184 w 1085336"/>
                  <a:gd name="connsiteY123" fmla="*/ 214435 h 908661"/>
                  <a:gd name="connsiteX124" fmla="*/ 526848 w 1085336"/>
                  <a:gd name="connsiteY124" fmla="*/ 215603 h 908661"/>
                  <a:gd name="connsiteX125" fmla="*/ 537954 w 1085336"/>
                  <a:gd name="connsiteY125" fmla="*/ 221877 h 908661"/>
                  <a:gd name="connsiteX126" fmla="*/ 552527 w 1085336"/>
                  <a:gd name="connsiteY126" fmla="*/ 223433 h 908661"/>
                  <a:gd name="connsiteX127" fmla="*/ 558890 w 1085336"/>
                  <a:gd name="connsiteY127" fmla="*/ 205831 h 908661"/>
                  <a:gd name="connsiteX128" fmla="*/ 559944 w 1085336"/>
                  <a:gd name="connsiteY128" fmla="*/ 194972 h 908661"/>
                  <a:gd name="connsiteX129" fmla="*/ 563926 w 1085336"/>
                  <a:gd name="connsiteY129" fmla="*/ 190223 h 908661"/>
                  <a:gd name="connsiteX130" fmla="*/ 566771 w 1085336"/>
                  <a:gd name="connsiteY130" fmla="*/ 177510 h 908661"/>
                  <a:gd name="connsiteX131" fmla="*/ 563742 w 1085336"/>
                  <a:gd name="connsiteY131" fmla="*/ 165515 h 908661"/>
                  <a:gd name="connsiteX132" fmla="*/ 570047 w 1085336"/>
                  <a:gd name="connsiteY132" fmla="*/ 157632 h 908661"/>
                  <a:gd name="connsiteX133" fmla="*/ 572244 w 1085336"/>
                  <a:gd name="connsiteY133" fmla="*/ 144950 h 908661"/>
                  <a:gd name="connsiteX134" fmla="*/ 576416 w 1085336"/>
                  <a:gd name="connsiteY134" fmla="*/ 137094 h 908661"/>
                  <a:gd name="connsiteX135" fmla="*/ 581312 w 1085336"/>
                  <a:gd name="connsiteY135" fmla="*/ 134958 h 908661"/>
                  <a:gd name="connsiteX136" fmla="*/ 590850 w 1085336"/>
                  <a:gd name="connsiteY136" fmla="*/ 115784 h 908661"/>
                  <a:gd name="connsiteX137" fmla="*/ 597943 w 1085336"/>
                  <a:gd name="connsiteY137" fmla="*/ 112121 h 908661"/>
                  <a:gd name="connsiteX138" fmla="*/ 608236 w 1085336"/>
                  <a:gd name="connsiteY138" fmla="*/ 101523 h 908661"/>
                  <a:gd name="connsiteX139" fmla="*/ 606960 w 1085336"/>
                  <a:gd name="connsiteY139" fmla="*/ 89594 h 908661"/>
                  <a:gd name="connsiteX140" fmla="*/ 614516 w 1085336"/>
                  <a:gd name="connsiteY140" fmla="*/ 86543 h 908661"/>
                  <a:gd name="connsiteX141" fmla="*/ 618015 w 1085336"/>
                  <a:gd name="connsiteY141" fmla="*/ 89261 h 908661"/>
                  <a:gd name="connsiteX142" fmla="*/ 627223 w 1085336"/>
                  <a:gd name="connsiteY142" fmla="*/ 81438 h 908661"/>
                  <a:gd name="connsiteX143" fmla="*/ 627381 w 1085336"/>
                  <a:gd name="connsiteY143" fmla="*/ 73643 h 908661"/>
                  <a:gd name="connsiteX144" fmla="*/ 631039 w 1085336"/>
                  <a:gd name="connsiteY144" fmla="*/ 65683 h 908661"/>
                  <a:gd name="connsiteX145" fmla="*/ 644444 w 1085336"/>
                  <a:gd name="connsiteY145" fmla="*/ 55145 h 908661"/>
                  <a:gd name="connsiteX146" fmla="*/ 639681 w 1085336"/>
                  <a:gd name="connsiteY146" fmla="*/ 50792 h 908661"/>
                  <a:gd name="connsiteX147" fmla="*/ 641980 w 1085336"/>
                  <a:gd name="connsiteY147" fmla="*/ 35124 h 908661"/>
                  <a:gd name="connsiteX148" fmla="*/ 646990 w 1085336"/>
                  <a:gd name="connsiteY148" fmla="*/ 28830 h 908661"/>
                  <a:gd name="connsiteX149" fmla="*/ 646209 w 1085336"/>
                  <a:gd name="connsiteY149" fmla="*/ 15025 h 908661"/>
                  <a:gd name="connsiteX150" fmla="*/ 659423 w 1085336"/>
                  <a:gd name="connsiteY150" fmla="*/ 5959 h 908661"/>
                  <a:gd name="connsiteX151" fmla="*/ 662948 w 1085336"/>
                  <a:gd name="connsiteY151" fmla="*/ 0 h 908661"/>
                  <a:gd name="connsiteX152" fmla="*/ 675756 w 1085336"/>
                  <a:gd name="connsiteY152" fmla="*/ 6791 h 908661"/>
                  <a:gd name="connsiteX153" fmla="*/ 679870 w 1085336"/>
                  <a:gd name="connsiteY153" fmla="*/ 15356 h 908661"/>
                  <a:gd name="connsiteX154" fmla="*/ 690977 w 1085336"/>
                  <a:gd name="connsiteY154" fmla="*/ 25337 h 908661"/>
                  <a:gd name="connsiteX155" fmla="*/ 691358 w 1085336"/>
                  <a:gd name="connsiteY155" fmla="*/ 36483 h 908661"/>
                  <a:gd name="connsiteX156" fmla="*/ 696907 w 1085336"/>
                  <a:gd name="connsiteY156" fmla="*/ 44026 h 908661"/>
                  <a:gd name="connsiteX157" fmla="*/ 695987 w 1085336"/>
                  <a:gd name="connsiteY157" fmla="*/ 49987 h 908661"/>
                  <a:gd name="connsiteX158" fmla="*/ 701048 w 1085336"/>
                  <a:gd name="connsiteY158" fmla="*/ 52151 h 908661"/>
                  <a:gd name="connsiteX159" fmla="*/ 706274 w 1085336"/>
                  <a:gd name="connsiteY159" fmla="*/ 48186 h 908661"/>
                  <a:gd name="connsiteX160" fmla="*/ 718599 w 1085336"/>
                  <a:gd name="connsiteY160" fmla="*/ 48379 h 908661"/>
                  <a:gd name="connsiteX161" fmla="*/ 727591 w 1085336"/>
                  <a:gd name="connsiteY161" fmla="*/ 60470 h 908661"/>
                  <a:gd name="connsiteX162" fmla="*/ 736531 w 1085336"/>
                  <a:gd name="connsiteY162" fmla="*/ 62466 h 908661"/>
                  <a:gd name="connsiteX163" fmla="*/ 740646 w 1085336"/>
                  <a:gd name="connsiteY163" fmla="*/ 68569 h 908661"/>
                  <a:gd name="connsiteX164" fmla="*/ 744761 w 1085336"/>
                  <a:gd name="connsiteY164" fmla="*/ 63409 h 908661"/>
                  <a:gd name="connsiteX165" fmla="*/ 740646 w 1085336"/>
                  <a:gd name="connsiteY165" fmla="*/ 48517 h 908661"/>
                  <a:gd name="connsiteX166" fmla="*/ 747415 w 1085336"/>
                  <a:gd name="connsiteY166" fmla="*/ 37343 h 908661"/>
                  <a:gd name="connsiteX167" fmla="*/ 753105 w 1085336"/>
                  <a:gd name="connsiteY167" fmla="*/ 33933 h 908661"/>
                  <a:gd name="connsiteX168" fmla="*/ 769405 w 1085336"/>
                  <a:gd name="connsiteY168" fmla="*/ 31187 h 908661"/>
                  <a:gd name="connsiteX169" fmla="*/ 773279 w 1085336"/>
                  <a:gd name="connsiteY169" fmla="*/ 33045 h 908661"/>
                  <a:gd name="connsiteX170" fmla="*/ 785985 w 1085336"/>
                  <a:gd name="connsiteY170" fmla="*/ 32351 h 908661"/>
                  <a:gd name="connsiteX171" fmla="*/ 799142 w 1085336"/>
                  <a:gd name="connsiteY171" fmla="*/ 37316 h 908661"/>
                  <a:gd name="connsiteX172" fmla="*/ 809626 w 1085336"/>
                  <a:gd name="connsiteY172" fmla="*/ 33129 h 908661"/>
                  <a:gd name="connsiteX173" fmla="*/ 818021 w 1085336"/>
                  <a:gd name="connsiteY173" fmla="*/ 36178 h 908661"/>
                  <a:gd name="connsiteX174" fmla="*/ 822276 w 1085336"/>
                  <a:gd name="connsiteY174" fmla="*/ 33461 h 908661"/>
                  <a:gd name="connsiteX175" fmla="*/ 833756 w 1085336"/>
                  <a:gd name="connsiteY175" fmla="*/ 33682 h 908661"/>
                  <a:gd name="connsiteX176" fmla="*/ 850336 w 1085336"/>
                  <a:gd name="connsiteY176" fmla="*/ 23203 h 908661"/>
                  <a:gd name="connsiteX177" fmla="*/ 864039 w 1085336"/>
                  <a:gd name="connsiteY177" fmla="*/ 22786 h 908661"/>
                  <a:gd name="connsiteX178" fmla="*/ 870021 w 1085336"/>
                  <a:gd name="connsiteY178" fmla="*/ 19710 h 908661"/>
                  <a:gd name="connsiteX179" fmla="*/ 878390 w 1085336"/>
                  <a:gd name="connsiteY179" fmla="*/ 24035 h 908661"/>
                  <a:gd name="connsiteX180" fmla="*/ 881235 w 1085336"/>
                  <a:gd name="connsiteY180" fmla="*/ 38785 h 908661"/>
                  <a:gd name="connsiteX181" fmla="*/ 892068 w 1085336"/>
                  <a:gd name="connsiteY181" fmla="*/ 42113 h 908661"/>
                  <a:gd name="connsiteX182" fmla="*/ 901111 w 1085336"/>
                  <a:gd name="connsiteY182" fmla="*/ 40726 h 908661"/>
                  <a:gd name="connsiteX183" fmla="*/ 908724 w 1085336"/>
                  <a:gd name="connsiteY183" fmla="*/ 43111 h 908661"/>
                  <a:gd name="connsiteX184" fmla="*/ 917392 w 1085336"/>
                  <a:gd name="connsiteY184" fmla="*/ 39061 h 908661"/>
                  <a:gd name="connsiteX185" fmla="*/ 929743 w 1085336"/>
                  <a:gd name="connsiteY185" fmla="*/ 44829 h 908661"/>
                  <a:gd name="connsiteX186" fmla="*/ 944634 w 1085336"/>
                  <a:gd name="connsiteY186" fmla="*/ 32963 h 908661"/>
                  <a:gd name="connsiteX187" fmla="*/ 952489 w 1085336"/>
                  <a:gd name="connsiteY187" fmla="*/ 35568 h 908661"/>
                  <a:gd name="connsiteX188" fmla="*/ 963868 w 1085336"/>
                  <a:gd name="connsiteY188" fmla="*/ 34959 h 908661"/>
                  <a:gd name="connsiteX189" fmla="*/ 970205 w 1085336"/>
                  <a:gd name="connsiteY189" fmla="*/ 46022 h 908661"/>
                  <a:gd name="connsiteX190" fmla="*/ 978244 w 1085336"/>
                  <a:gd name="connsiteY190" fmla="*/ 49266 h 908661"/>
                  <a:gd name="connsiteX191" fmla="*/ 983527 w 1085336"/>
                  <a:gd name="connsiteY191" fmla="*/ 55423 h 908661"/>
                  <a:gd name="connsiteX192" fmla="*/ 989706 w 1085336"/>
                  <a:gd name="connsiteY192" fmla="*/ 53565 h 908661"/>
                  <a:gd name="connsiteX193" fmla="*/ 993141 w 1085336"/>
                  <a:gd name="connsiteY193" fmla="*/ 60776 h 908661"/>
                  <a:gd name="connsiteX194" fmla="*/ 991738 w 1085336"/>
                  <a:gd name="connsiteY194" fmla="*/ 78137 h 908661"/>
                  <a:gd name="connsiteX195" fmla="*/ 997745 w 1085336"/>
                  <a:gd name="connsiteY195" fmla="*/ 83574 h 908661"/>
                  <a:gd name="connsiteX196" fmla="*/ 1007118 w 1085336"/>
                  <a:gd name="connsiteY196" fmla="*/ 86987 h 908661"/>
                  <a:gd name="connsiteX197" fmla="*/ 1001676 w 1085336"/>
                  <a:gd name="connsiteY197" fmla="*/ 97305 h 908661"/>
                  <a:gd name="connsiteX198" fmla="*/ 1003301 w 1085336"/>
                  <a:gd name="connsiteY198" fmla="*/ 112899 h 908661"/>
                  <a:gd name="connsiteX199" fmla="*/ 998259 w 1085336"/>
                  <a:gd name="connsiteY199" fmla="*/ 123969 h 908661"/>
                  <a:gd name="connsiteX200" fmla="*/ 994716 w 1085336"/>
                  <a:gd name="connsiteY200" fmla="*/ 123803 h 908661"/>
                  <a:gd name="connsiteX201" fmla="*/ 993414 w 1085336"/>
                  <a:gd name="connsiteY201" fmla="*/ 131128 h 908661"/>
                  <a:gd name="connsiteX202" fmla="*/ 997231 w 1085336"/>
                  <a:gd name="connsiteY202" fmla="*/ 139786 h 908661"/>
                  <a:gd name="connsiteX203" fmla="*/ 991871 w 1085336"/>
                  <a:gd name="connsiteY203" fmla="*/ 146837 h 908661"/>
                  <a:gd name="connsiteX204" fmla="*/ 990760 w 1085336"/>
                  <a:gd name="connsiteY204" fmla="*/ 154635 h 908661"/>
                  <a:gd name="connsiteX205" fmla="*/ 992843 w 1085336"/>
                  <a:gd name="connsiteY205" fmla="*/ 163129 h 908661"/>
                  <a:gd name="connsiteX206" fmla="*/ 985045 w 1085336"/>
                  <a:gd name="connsiteY206" fmla="*/ 163961 h 908661"/>
                  <a:gd name="connsiteX207" fmla="*/ 974891 w 1085336"/>
                  <a:gd name="connsiteY207" fmla="*/ 172455 h 908661"/>
                  <a:gd name="connsiteX208" fmla="*/ 967849 w 1085336"/>
                  <a:gd name="connsiteY208" fmla="*/ 194140 h 908661"/>
                  <a:gd name="connsiteX209" fmla="*/ 972720 w 1085336"/>
                  <a:gd name="connsiteY209" fmla="*/ 202884 h 908661"/>
                  <a:gd name="connsiteX210" fmla="*/ 980086 w 1085336"/>
                  <a:gd name="connsiteY210" fmla="*/ 203494 h 908661"/>
                  <a:gd name="connsiteX211" fmla="*/ 991408 w 1085336"/>
                  <a:gd name="connsiteY211" fmla="*/ 208326 h 908661"/>
                  <a:gd name="connsiteX212" fmla="*/ 997072 w 1085336"/>
                  <a:gd name="connsiteY212" fmla="*/ 205082 h 908661"/>
                  <a:gd name="connsiteX213" fmla="*/ 1006845 w 1085336"/>
                  <a:gd name="connsiteY213" fmla="*/ 206326 h 908661"/>
                  <a:gd name="connsiteX214" fmla="*/ 1011747 w 1085336"/>
                  <a:gd name="connsiteY214" fmla="*/ 217743 h 908661"/>
                  <a:gd name="connsiteX215" fmla="*/ 1015404 w 1085336"/>
                  <a:gd name="connsiteY215" fmla="*/ 220544 h 908661"/>
                  <a:gd name="connsiteX216" fmla="*/ 1013182 w 1085336"/>
                  <a:gd name="connsiteY216" fmla="*/ 226049 h 908661"/>
                  <a:gd name="connsiteX217" fmla="*/ 1024396 w 1085336"/>
                  <a:gd name="connsiteY217" fmla="*/ 230405 h 908661"/>
                  <a:gd name="connsiteX218" fmla="*/ 1027596 w 1085336"/>
                  <a:gd name="connsiteY218" fmla="*/ 236990 h 908661"/>
                  <a:gd name="connsiteX219" fmla="*/ 1041243 w 1085336"/>
                  <a:gd name="connsiteY219" fmla="*/ 233377 h 908661"/>
                  <a:gd name="connsiteX220" fmla="*/ 1046494 w 1085336"/>
                  <a:gd name="connsiteY220" fmla="*/ 238406 h 908661"/>
                  <a:gd name="connsiteX221" fmla="*/ 1047688 w 1085336"/>
                  <a:gd name="connsiteY221" fmla="*/ 244712 h 908661"/>
                  <a:gd name="connsiteX222" fmla="*/ 1054565 w 1085336"/>
                  <a:gd name="connsiteY222" fmla="*/ 249043 h 908661"/>
                  <a:gd name="connsiteX223" fmla="*/ 1055625 w 1085336"/>
                  <a:gd name="connsiteY223" fmla="*/ 257298 h 908661"/>
                  <a:gd name="connsiteX224" fmla="*/ 1059169 w 1085336"/>
                  <a:gd name="connsiteY224" fmla="*/ 257209 h 908661"/>
                  <a:gd name="connsiteX225" fmla="*/ 1072116 w 1085336"/>
                  <a:gd name="connsiteY225" fmla="*/ 267515 h 908661"/>
                  <a:gd name="connsiteX226" fmla="*/ 1085089 w 1085336"/>
                  <a:gd name="connsiteY226" fmla="*/ 268601 h 908661"/>
                  <a:gd name="connsiteX227" fmla="*/ 1085337 w 1085336"/>
                  <a:gd name="connsiteY227" fmla="*/ 276551 h 908661"/>
                  <a:gd name="connsiteX228" fmla="*/ 1078727 w 1085336"/>
                  <a:gd name="connsiteY228" fmla="*/ 287244 h 908661"/>
                  <a:gd name="connsiteX229" fmla="*/ 1068681 w 1085336"/>
                  <a:gd name="connsiteY229" fmla="*/ 281936 h 908661"/>
                  <a:gd name="connsiteX230" fmla="*/ 1056298 w 1085336"/>
                  <a:gd name="connsiteY230" fmla="*/ 287720 h 908661"/>
                  <a:gd name="connsiteX231" fmla="*/ 1047662 w 1085336"/>
                  <a:gd name="connsiteY231" fmla="*/ 284495 h 908661"/>
                  <a:gd name="connsiteX232" fmla="*/ 1040271 w 1085336"/>
                  <a:gd name="connsiteY232" fmla="*/ 287022 h 908661"/>
                  <a:gd name="connsiteX233" fmla="*/ 1039807 w 1085336"/>
                  <a:gd name="connsiteY233" fmla="*/ 297277 h 908661"/>
                  <a:gd name="connsiteX234" fmla="*/ 1035528 w 1085336"/>
                  <a:gd name="connsiteY234" fmla="*/ 304142 h 908661"/>
                  <a:gd name="connsiteX235" fmla="*/ 1032010 w 1085336"/>
                  <a:gd name="connsiteY235" fmla="*/ 320099 h 908661"/>
                  <a:gd name="connsiteX236" fmla="*/ 1035934 w 1085336"/>
                  <a:gd name="connsiteY236" fmla="*/ 332215 h 908661"/>
                  <a:gd name="connsiteX237" fmla="*/ 1029432 w 1085336"/>
                  <a:gd name="connsiteY237" fmla="*/ 338362 h 908661"/>
                  <a:gd name="connsiteX238" fmla="*/ 1030276 w 1085336"/>
                  <a:gd name="connsiteY238" fmla="*/ 346255 h 908661"/>
                  <a:gd name="connsiteX239" fmla="*/ 1021932 w 1085336"/>
                  <a:gd name="connsiteY239" fmla="*/ 360599 h 908661"/>
                  <a:gd name="connsiteX240" fmla="*/ 1012426 w 1085336"/>
                  <a:gd name="connsiteY240" fmla="*/ 366219 h 908661"/>
                  <a:gd name="connsiteX241" fmla="*/ 1006413 w 1085336"/>
                  <a:gd name="connsiteY241" fmla="*/ 378233 h 908661"/>
                  <a:gd name="connsiteX242" fmla="*/ 1001784 w 1085336"/>
                  <a:gd name="connsiteY242" fmla="*/ 378284 h 908661"/>
                  <a:gd name="connsiteX243" fmla="*/ 996043 w 1085336"/>
                  <a:gd name="connsiteY243" fmla="*/ 395861 h 908661"/>
                  <a:gd name="connsiteX244" fmla="*/ 989376 w 1085336"/>
                  <a:gd name="connsiteY244" fmla="*/ 398731 h 908661"/>
                  <a:gd name="connsiteX245" fmla="*/ 984556 w 1085336"/>
                  <a:gd name="connsiteY245" fmla="*/ 408770 h 908661"/>
                  <a:gd name="connsiteX246" fmla="*/ 969418 w 1085336"/>
                  <a:gd name="connsiteY246" fmla="*/ 412638 h 908661"/>
                  <a:gd name="connsiteX247" fmla="*/ 963023 w 1085336"/>
                  <a:gd name="connsiteY247" fmla="*/ 432443 h 908661"/>
                  <a:gd name="connsiteX248" fmla="*/ 951327 w 1085336"/>
                  <a:gd name="connsiteY248" fmla="*/ 442768 h 908661"/>
                  <a:gd name="connsiteX249" fmla="*/ 946805 w 1085336"/>
                  <a:gd name="connsiteY249" fmla="*/ 452008 h 908661"/>
                  <a:gd name="connsiteX250" fmla="*/ 938811 w 1085336"/>
                  <a:gd name="connsiteY250" fmla="*/ 461856 h 908661"/>
                  <a:gd name="connsiteX251" fmla="*/ 945180 w 1085336"/>
                  <a:gd name="connsiteY251" fmla="*/ 471458 h 908661"/>
                  <a:gd name="connsiteX252" fmla="*/ 950971 w 1085336"/>
                  <a:gd name="connsiteY252" fmla="*/ 471185 h 908661"/>
                  <a:gd name="connsiteX253" fmla="*/ 958693 w 1085336"/>
                  <a:gd name="connsiteY253" fmla="*/ 479421 h 908661"/>
                  <a:gd name="connsiteX254" fmla="*/ 974593 w 1085336"/>
                  <a:gd name="connsiteY254" fmla="*/ 476550 h 908661"/>
                  <a:gd name="connsiteX255" fmla="*/ 979114 w 1085336"/>
                  <a:gd name="connsiteY255" fmla="*/ 472683 h 908661"/>
                  <a:gd name="connsiteX256" fmla="*/ 986480 w 1085336"/>
                  <a:gd name="connsiteY256" fmla="*/ 472683 h 908661"/>
                  <a:gd name="connsiteX257" fmla="*/ 989973 w 1085336"/>
                  <a:gd name="connsiteY257" fmla="*/ 485097 h 908661"/>
                  <a:gd name="connsiteX258" fmla="*/ 997663 w 1085336"/>
                  <a:gd name="connsiteY258" fmla="*/ 489746 h 908661"/>
                  <a:gd name="connsiteX259" fmla="*/ 1004844 w 1085336"/>
                  <a:gd name="connsiteY259" fmla="*/ 501969 h 908661"/>
                  <a:gd name="connsiteX260" fmla="*/ 1014185 w 1085336"/>
                  <a:gd name="connsiteY260" fmla="*/ 509793 h 908661"/>
                  <a:gd name="connsiteX261" fmla="*/ 1014103 w 1085336"/>
                  <a:gd name="connsiteY261" fmla="*/ 518086 h 908661"/>
                  <a:gd name="connsiteX262" fmla="*/ 1004330 w 1085336"/>
                  <a:gd name="connsiteY262" fmla="*/ 526499 h 908661"/>
                  <a:gd name="connsiteX263" fmla="*/ 1000158 w 1085336"/>
                  <a:gd name="connsiteY263" fmla="*/ 532989 h 908661"/>
                  <a:gd name="connsiteX264" fmla="*/ 979222 w 1085336"/>
                  <a:gd name="connsiteY264" fmla="*/ 536691 h 908661"/>
                  <a:gd name="connsiteX265" fmla="*/ 972993 w 1085336"/>
                  <a:gd name="connsiteY265" fmla="*/ 535466 h 908661"/>
                  <a:gd name="connsiteX266" fmla="*/ 968065 w 1085336"/>
                  <a:gd name="connsiteY266" fmla="*/ 529840 h 908661"/>
                  <a:gd name="connsiteX267" fmla="*/ 948209 w 1085336"/>
                  <a:gd name="connsiteY267" fmla="*/ 529948 h 908661"/>
                  <a:gd name="connsiteX268" fmla="*/ 944799 w 1085336"/>
                  <a:gd name="connsiteY268" fmla="*/ 526360 h 908661"/>
                  <a:gd name="connsiteX269" fmla="*/ 934861 w 1085336"/>
                  <a:gd name="connsiteY269" fmla="*/ 523883 h 908661"/>
                  <a:gd name="connsiteX270" fmla="*/ 932315 w 1085336"/>
                  <a:gd name="connsiteY270" fmla="*/ 536888 h 908661"/>
                  <a:gd name="connsiteX271" fmla="*/ 915817 w 1085336"/>
                  <a:gd name="connsiteY271" fmla="*/ 535351 h 908661"/>
                  <a:gd name="connsiteX272" fmla="*/ 902793 w 1085336"/>
                  <a:gd name="connsiteY272" fmla="*/ 541593 h 908661"/>
                  <a:gd name="connsiteX273" fmla="*/ 887033 w 1085336"/>
                  <a:gd name="connsiteY273" fmla="*/ 537942 h 908661"/>
                  <a:gd name="connsiteX274" fmla="*/ 881451 w 1085336"/>
                  <a:gd name="connsiteY274" fmla="*/ 533262 h 908661"/>
                  <a:gd name="connsiteX275" fmla="*/ 877578 w 1085336"/>
                  <a:gd name="connsiteY275" fmla="*/ 535828 h 908661"/>
                  <a:gd name="connsiteX276" fmla="*/ 868288 w 1085336"/>
                  <a:gd name="connsiteY276" fmla="*/ 535015 h 908661"/>
                  <a:gd name="connsiteX277" fmla="*/ 851714 w 1085336"/>
                  <a:gd name="connsiteY277" fmla="*/ 551309 h 908661"/>
                  <a:gd name="connsiteX278" fmla="*/ 841859 w 1085336"/>
                  <a:gd name="connsiteY278" fmla="*/ 545715 h 908661"/>
                  <a:gd name="connsiteX279" fmla="*/ 843478 w 1085336"/>
                  <a:gd name="connsiteY279" fmla="*/ 534932 h 908661"/>
                  <a:gd name="connsiteX280" fmla="*/ 829857 w 1085336"/>
                  <a:gd name="connsiteY280" fmla="*/ 528557 h 908661"/>
                  <a:gd name="connsiteX281" fmla="*/ 832162 w 1085336"/>
                  <a:gd name="connsiteY281" fmla="*/ 518562 h 908661"/>
                  <a:gd name="connsiteX282" fmla="*/ 830778 w 1085336"/>
                  <a:gd name="connsiteY282" fmla="*/ 509399 h 908661"/>
                  <a:gd name="connsiteX283" fmla="*/ 820542 w 1085336"/>
                  <a:gd name="connsiteY283" fmla="*/ 503385 h 908661"/>
                  <a:gd name="connsiteX284" fmla="*/ 815722 w 1085336"/>
                  <a:gd name="connsiteY284" fmla="*/ 504560 h 908661"/>
                  <a:gd name="connsiteX285" fmla="*/ 804235 w 1085336"/>
                  <a:gd name="connsiteY285" fmla="*/ 500579 h 908661"/>
                  <a:gd name="connsiteX286" fmla="*/ 793351 w 1085336"/>
                  <a:gd name="connsiteY286" fmla="*/ 505532 h 908661"/>
                  <a:gd name="connsiteX287" fmla="*/ 785172 w 1085336"/>
                  <a:gd name="connsiteY287" fmla="*/ 503138 h 908661"/>
                  <a:gd name="connsiteX288" fmla="*/ 777832 w 1085336"/>
                  <a:gd name="connsiteY288" fmla="*/ 506281 h 908661"/>
                  <a:gd name="connsiteX289" fmla="*/ 769952 w 1085336"/>
                  <a:gd name="connsiteY289" fmla="*/ 502636 h 908661"/>
                  <a:gd name="connsiteX290" fmla="*/ 760446 w 1085336"/>
                  <a:gd name="connsiteY290" fmla="*/ 503665 h 908661"/>
                  <a:gd name="connsiteX291" fmla="*/ 747473 w 1085336"/>
                  <a:gd name="connsiteY291" fmla="*/ 518086 h 908661"/>
                  <a:gd name="connsiteX292" fmla="*/ 743599 w 1085336"/>
                  <a:gd name="connsiteY292" fmla="*/ 518257 h 908661"/>
                  <a:gd name="connsiteX293" fmla="*/ 735255 w 1085336"/>
                  <a:gd name="connsiteY293" fmla="*/ 528417 h 908661"/>
                  <a:gd name="connsiteX294" fmla="*/ 726695 w 1085336"/>
                  <a:gd name="connsiteY294" fmla="*/ 526779 h 908661"/>
                  <a:gd name="connsiteX295" fmla="*/ 719602 w 1085336"/>
                  <a:gd name="connsiteY295" fmla="*/ 529281 h 908661"/>
                  <a:gd name="connsiteX296" fmla="*/ 723609 w 1085336"/>
                  <a:gd name="connsiteY296" fmla="*/ 546496 h 908661"/>
                  <a:gd name="connsiteX297" fmla="*/ 732493 w 1085336"/>
                  <a:gd name="connsiteY297" fmla="*/ 558999 h 908661"/>
                  <a:gd name="connsiteX298" fmla="*/ 739237 w 1085336"/>
                  <a:gd name="connsiteY298" fmla="*/ 562479 h 908661"/>
                  <a:gd name="connsiteX299" fmla="*/ 731598 w 1085336"/>
                  <a:gd name="connsiteY299" fmla="*/ 575712 h 908661"/>
                  <a:gd name="connsiteX300" fmla="*/ 722365 w 1085336"/>
                  <a:gd name="connsiteY300" fmla="*/ 585377 h 908661"/>
                  <a:gd name="connsiteX301" fmla="*/ 723069 w 1085336"/>
                  <a:gd name="connsiteY301" fmla="*/ 590311 h 908661"/>
                  <a:gd name="connsiteX302" fmla="*/ 717139 w 1085336"/>
                  <a:gd name="connsiteY302" fmla="*/ 605970 h 908661"/>
                  <a:gd name="connsiteX303" fmla="*/ 718275 w 1085336"/>
                  <a:gd name="connsiteY303" fmla="*/ 614688 h 908661"/>
                  <a:gd name="connsiteX304" fmla="*/ 723177 w 1085336"/>
                  <a:gd name="connsiteY304" fmla="*/ 626004 h 908661"/>
                  <a:gd name="connsiteX305" fmla="*/ 726022 w 1085336"/>
                  <a:gd name="connsiteY305" fmla="*/ 640857 h 908661"/>
                  <a:gd name="connsiteX306" fmla="*/ 719926 w 1085336"/>
                  <a:gd name="connsiteY306" fmla="*/ 647912 h 908661"/>
                  <a:gd name="connsiteX307" fmla="*/ 716675 w 1085336"/>
                  <a:gd name="connsiteY307" fmla="*/ 645486 h 908661"/>
                  <a:gd name="connsiteX308" fmla="*/ 715488 w 1085336"/>
                  <a:gd name="connsiteY308" fmla="*/ 653404 h 908661"/>
                  <a:gd name="connsiteX309" fmla="*/ 719494 w 1085336"/>
                  <a:gd name="connsiteY309" fmla="*/ 662015 h 908661"/>
                  <a:gd name="connsiteX310" fmla="*/ 714643 w 1085336"/>
                  <a:gd name="connsiteY310" fmla="*/ 668460 h 908661"/>
                  <a:gd name="connsiteX311" fmla="*/ 717081 w 1085336"/>
                  <a:gd name="connsiteY311" fmla="*/ 672219 h 908661"/>
                  <a:gd name="connsiteX312" fmla="*/ 712236 w 1085336"/>
                  <a:gd name="connsiteY312" fmla="*/ 683459 h 908661"/>
                  <a:gd name="connsiteX313" fmla="*/ 717246 w 1085336"/>
                  <a:gd name="connsiteY313" fmla="*/ 690983 h 908661"/>
                  <a:gd name="connsiteX314" fmla="*/ 718358 w 1085336"/>
                  <a:gd name="connsiteY314" fmla="*/ 705652 h 908661"/>
                  <a:gd name="connsiteX315" fmla="*/ 708147 w 1085336"/>
                  <a:gd name="connsiteY315" fmla="*/ 719324 h 908661"/>
                  <a:gd name="connsiteX316" fmla="*/ 692628 w 1085336"/>
                  <a:gd name="connsiteY316" fmla="*/ 706490 h 908661"/>
                  <a:gd name="connsiteX317" fmla="*/ 680194 w 1085336"/>
                  <a:gd name="connsiteY317" fmla="*/ 710173 h 908661"/>
                  <a:gd name="connsiteX318" fmla="*/ 676403 w 1085336"/>
                  <a:gd name="connsiteY318" fmla="*/ 705627 h 908661"/>
                  <a:gd name="connsiteX319" fmla="*/ 669983 w 1085336"/>
                  <a:gd name="connsiteY319" fmla="*/ 709005 h 908661"/>
                  <a:gd name="connsiteX320" fmla="*/ 668332 w 1085336"/>
                  <a:gd name="connsiteY320" fmla="*/ 717533 h 908661"/>
                  <a:gd name="connsiteX321" fmla="*/ 662751 w 1085336"/>
                  <a:gd name="connsiteY321" fmla="*/ 720689 h 908661"/>
                  <a:gd name="connsiteX322" fmla="*/ 657226 w 1085336"/>
                  <a:gd name="connsiteY322" fmla="*/ 711456 h 908661"/>
                  <a:gd name="connsiteX323" fmla="*/ 655201 w 1085336"/>
                  <a:gd name="connsiteY323" fmla="*/ 715444 h 908661"/>
                  <a:gd name="connsiteX324" fmla="*/ 648317 w 1085336"/>
                  <a:gd name="connsiteY324" fmla="*/ 715583 h 908661"/>
                  <a:gd name="connsiteX325" fmla="*/ 642088 w 1085336"/>
                  <a:gd name="connsiteY325" fmla="*/ 719793 h 908661"/>
                  <a:gd name="connsiteX326" fmla="*/ 635808 w 1085336"/>
                  <a:gd name="connsiteY326" fmla="*/ 709227 h 908661"/>
                  <a:gd name="connsiteX327" fmla="*/ 629629 w 1085336"/>
                  <a:gd name="connsiteY327" fmla="*/ 707494 h 908661"/>
                  <a:gd name="connsiteX328" fmla="*/ 615685 w 1085336"/>
                  <a:gd name="connsiteY328" fmla="*/ 708109 h 908661"/>
                  <a:gd name="connsiteX329" fmla="*/ 612675 w 1085336"/>
                  <a:gd name="connsiteY329" fmla="*/ 717647 h 908661"/>
                  <a:gd name="connsiteX330" fmla="*/ 591771 w 1085336"/>
                  <a:gd name="connsiteY330" fmla="*/ 723616 h 908661"/>
                  <a:gd name="connsiteX331" fmla="*/ 575413 w 1085336"/>
                  <a:gd name="connsiteY331" fmla="*/ 732405 h 908661"/>
                  <a:gd name="connsiteX332" fmla="*/ 571266 w 1085336"/>
                  <a:gd name="connsiteY332" fmla="*/ 726798 h 908661"/>
                  <a:gd name="connsiteX333" fmla="*/ 562922 w 1085336"/>
                  <a:gd name="connsiteY333" fmla="*/ 729528 h 908661"/>
                  <a:gd name="connsiteX334" fmla="*/ 560433 w 1085336"/>
                  <a:gd name="connsiteY334" fmla="*/ 734075 h 908661"/>
                  <a:gd name="connsiteX335" fmla="*/ 548140 w 1085336"/>
                  <a:gd name="connsiteY335" fmla="*/ 734856 h 908661"/>
                  <a:gd name="connsiteX336" fmla="*/ 533814 w 1085336"/>
                  <a:gd name="connsiteY336" fmla="*/ 742558 h 908661"/>
                  <a:gd name="connsiteX337" fmla="*/ 534354 w 1085336"/>
                  <a:gd name="connsiteY337" fmla="*/ 750927 h 908661"/>
                  <a:gd name="connsiteX338" fmla="*/ 530290 w 1085336"/>
                  <a:gd name="connsiteY338" fmla="*/ 761138 h 908661"/>
                  <a:gd name="connsiteX339" fmla="*/ 537008 w 1085336"/>
                  <a:gd name="connsiteY339" fmla="*/ 764237 h 908661"/>
                  <a:gd name="connsiteX340" fmla="*/ 543453 w 1085336"/>
                  <a:gd name="connsiteY340" fmla="*/ 771743 h 908661"/>
                  <a:gd name="connsiteX341" fmla="*/ 539472 w 1085336"/>
                  <a:gd name="connsiteY341" fmla="*/ 784157 h 908661"/>
                  <a:gd name="connsiteX342" fmla="*/ 529261 w 1085336"/>
                  <a:gd name="connsiteY342" fmla="*/ 786030 h 908661"/>
                  <a:gd name="connsiteX343" fmla="*/ 532919 w 1085336"/>
                  <a:gd name="connsiteY343" fmla="*/ 779083 h 908661"/>
                  <a:gd name="connsiteX344" fmla="*/ 529344 w 1085336"/>
                  <a:gd name="connsiteY344" fmla="*/ 765463 h 908661"/>
                  <a:gd name="connsiteX345" fmla="*/ 521082 w 1085336"/>
                  <a:gd name="connsiteY345" fmla="*/ 771184 h 908661"/>
                  <a:gd name="connsiteX346" fmla="*/ 524194 w 1085336"/>
                  <a:gd name="connsiteY346" fmla="*/ 774950 h 908661"/>
                  <a:gd name="connsiteX347" fmla="*/ 519996 w 1085336"/>
                  <a:gd name="connsiteY347" fmla="*/ 778887 h 908661"/>
                  <a:gd name="connsiteX348" fmla="*/ 520104 w 1085336"/>
                  <a:gd name="connsiteY348" fmla="*/ 786195 h 908661"/>
                  <a:gd name="connsiteX349" fmla="*/ 528207 w 1085336"/>
                  <a:gd name="connsiteY349" fmla="*/ 786976 h 908661"/>
                  <a:gd name="connsiteX350" fmla="*/ 520676 w 1085336"/>
                  <a:gd name="connsiteY350" fmla="*/ 795797 h 908661"/>
                  <a:gd name="connsiteX351" fmla="*/ 521057 w 1085336"/>
                  <a:gd name="connsiteY351" fmla="*/ 806680 h 908661"/>
                  <a:gd name="connsiteX352" fmla="*/ 525686 w 1085336"/>
                  <a:gd name="connsiteY352" fmla="*/ 820136 h 908661"/>
                  <a:gd name="connsiteX353" fmla="*/ 513742 w 1085336"/>
                  <a:gd name="connsiteY353" fmla="*/ 828594 h 908661"/>
                  <a:gd name="connsiteX354" fmla="*/ 500337 w 1085336"/>
                  <a:gd name="connsiteY354" fmla="*/ 827172 h 908661"/>
                  <a:gd name="connsiteX355" fmla="*/ 492374 w 1085336"/>
                  <a:gd name="connsiteY355" fmla="*/ 811373 h 908661"/>
                  <a:gd name="connsiteX356" fmla="*/ 492888 w 1085336"/>
                  <a:gd name="connsiteY356" fmla="*/ 808414 h 908661"/>
                  <a:gd name="connsiteX357" fmla="*/ 484792 w 1085336"/>
                  <a:gd name="connsiteY357" fmla="*/ 796076 h 908661"/>
                  <a:gd name="connsiteX358" fmla="*/ 475204 w 1085336"/>
                  <a:gd name="connsiteY358" fmla="*/ 794850 h 908661"/>
                  <a:gd name="connsiteX359" fmla="*/ 469596 w 1085336"/>
                  <a:gd name="connsiteY359" fmla="*/ 797473 h 908661"/>
                  <a:gd name="connsiteX360" fmla="*/ 453671 w 1085336"/>
                  <a:gd name="connsiteY360" fmla="*/ 796076 h 908661"/>
                  <a:gd name="connsiteX361" fmla="*/ 449772 w 1085336"/>
                  <a:gd name="connsiteY361" fmla="*/ 787618 h 908661"/>
                  <a:gd name="connsiteX362" fmla="*/ 442488 w 1085336"/>
                  <a:gd name="connsiteY362" fmla="*/ 781344 h 908661"/>
                  <a:gd name="connsiteX363" fmla="*/ 436932 w 1085336"/>
                  <a:gd name="connsiteY363" fmla="*/ 780506 h 908661"/>
                  <a:gd name="connsiteX364" fmla="*/ 430436 w 1085336"/>
                  <a:gd name="connsiteY364" fmla="*/ 785440 h 908661"/>
                  <a:gd name="connsiteX365" fmla="*/ 421876 w 1085336"/>
                  <a:gd name="connsiteY365" fmla="*/ 785726 h 908661"/>
                  <a:gd name="connsiteX366" fmla="*/ 410935 w 1085336"/>
                  <a:gd name="connsiteY366" fmla="*/ 802915 h 908661"/>
                  <a:gd name="connsiteX367" fmla="*/ 415621 w 1085336"/>
                  <a:gd name="connsiteY367" fmla="*/ 810979 h 908661"/>
                  <a:gd name="connsiteX368" fmla="*/ 408040 w 1085336"/>
                  <a:gd name="connsiteY368" fmla="*/ 821978 h 908661"/>
                  <a:gd name="connsiteX369" fmla="*/ 396851 w 1085336"/>
                  <a:gd name="connsiteY369" fmla="*/ 820193 h 908661"/>
                  <a:gd name="connsiteX370" fmla="*/ 393765 w 1085336"/>
                  <a:gd name="connsiteY370" fmla="*/ 827312 h 908661"/>
                  <a:gd name="connsiteX371" fmla="*/ 382170 w 1085336"/>
                  <a:gd name="connsiteY371" fmla="*/ 827953 h 908661"/>
                  <a:gd name="connsiteX372" fmla="*/ 375724 w 1085336"/>
                  <a:gd name="connsiteY372" fmla="*/ 813913 h 908661"/>
                  <a:gd name="connsiteX373" fmla="*/ 376131 w 1085336"/>
                  <a:gd name="connsiteY373" fmla="*/ 807354 h 908661"/>
                  <a:gd name="connsiteX374" fmla="*/ 363647 w 1085336"/>
                  <a:gd name="connsiteY374" fmla="*/ 789434 h 908661"/>
                  <a:gd name="connsiteX375" fmla="*/ 351677 w 1085336"/>
                  <a:gd name="connsiteY375" fmla="*/ 792056 h 908661"/>
                  <a:gd name="connsiteX376" fmla="*/ 340628 w 1085336"/>
                  <a:gd name="connsiteY376" fmla="*/ 805315 h 908661"/>
                  <a:gd name="connsiteX377" fmla="*/ 333287 w 1085336"/>
                  <a:gd name="connsiteY377" fmla="*/ 799232 h 908661"/>
                  <a:gd name="connsiteX378" fmla="*/ 319444 w 1085336"/>
                  <a:gd name="connsiteY378" fmla="*/ 807493 h 908661"/>
                  <a:gd name="connsiteX379" fmla="*/ 315495 w 1085336"/>
                  <a:gd name="connsiteY379" fmla="*/ 813831 h 908661"/>
                  <a:gd name="connsiteX380" fmla="*/ 307208 w 1085336"/>
                  <a:gd name="connsiteY380" fmla="*/ 816479 h 908661"/>
                  <a:gd name="connsiteX381" fmla="*/ 311297 w 1085336"/>
                  <a:gd name="connsiteY381" fmla="*/ 829407 h 908661"/>
                  <a:gd name="connsiteX382" fmla="*/ 310154 w 1085336"/>
                  <a:gd name="connsiteY382" fmla="*/ 834265 h 908661"/>
                  <a:gd name="connsiteX383" fmla="*/ 326188 w 1085336"/>
                  <a:gd name="connsiteY383" fmla="*/ 842723 h 908661"/>
                  <a:gd name="connsiteX384" fmla="*/ 329306 w 1085336"/>
                  <a:gd name="connsiteY384" fmla="*/ 850153 h 908661"/>
                  <a:gd name="connsiteX385" fmla="*/ 319476 w 1085336"/>
                  <a:gd name="connsiteY385" fmla="*/ 852775 h 908661"/>
                  <a:gd name="connsiteX386" fmla="*/ 314218 w 1085336"/>
                  <a:gd name="connsiteY386" fmla="*/ 867183 h 908661"/>
                  <a:gd name="connsiteX387" fmla="*/ 317527 w 1085336"/>
                  <a:gd name="connsiteY387" fmla="*/ 874752 h 908661"/>
                  <a:gd name="connsiteX388" fmla="*/ 314409 w 1085336"/>
                  <a:gd name="connsiteY388" fmla="*/ 881007 h 908661"/>
                  <a:gd name="connsiteX389" fmla="*/ 318282 w 1085336"/>
                  <a:gd name="connsiteY389" fmla="*/ 889167 h 908661"/>
                  <a:gd name="connsiteX390" fmla="*/ 311266 w 1085336"/>
                  <a:gd name="connsiteY390" fmla="*/ 899391 h 908661"/>
                  <a:gd name="connsiteX391" fmla="*/ 299105 w 1085336"/>
                  <a:gd name="connsiteY391" fmla="*/ 908662 h 90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Lst>
                <a:rect l="l" t="t" r="r" b="b"/>
                <a:pathLst>
                  <a:path w="1085336" h="908661">
                    <a:moveTo>
                      <a:pt x="299105" y="908662"/>
                    </a:moveTo>
                    <a:lnTo>
                      <a:pt x="292120" y="902439"/>
                    </a:lnTo>
                    <a:lnTo>
                      <a:pt x="290336" y="892602"/>
                    </a:lnTo>
                    <a:lnTo>
                      <a:pt x="283834" y="889027"/>
                    </a:lnTo>
                    <a:lnTo>
                      <a:pt x="279281" y="880341"/>
                    </a:lnTo>
                    <a:lnTo>
                      <a:pt x="277198" y="867882"/>
                    </a:lnTo>
                    <a:lnTo>
                      <a:pt x="272054" y="868218"/>
                    </a:lnTo>
                    <a:lnTo>
                      <a:pt x="271756" y="855849"/>
                    </a:lnTo>
                    <a:lnTo>
                      <a:pt x="263818" y="841688"/>
                    </a:lnTo>
                    <a:lnTo>
                      <a:pt x="269070" y="830385"/>
                    </a:lnTo>
                    <a:lnTo>
                      <a:pt x="260485" y="826753"/>
                    </a:lnTo>
                    <a:lnTo>
                      <a:pt x="258592" y="820416"/>
                    </a:lnTo>
                    <a:lnTo>
                      <a:pt x="250198" y="812935"/>
                    </a:lnTo>
                    <a:lnTo>
                      <a:pt x="247029" y="815418"/>
                    </a:lnTo>
                    <a:lnTo>
                      <a:pt x="241689" y="804560"/>
                    </a:lnTo>
                    <a:lnTo>
                      <a:pt x="247569" y="798172"/>
                    </a:lnTo>
                    <a:lnTo>
                      <a:pt x="241962" y="792476"/>
                    </a:lnTo>
                    <a:lnTo>
                      <a:pt x="240063" y="782512"/>
                    </a:lnTo>
                    <a:lnTo>
                      <a:pt x="243530" y="778385"/>
                    </a:lnTo>
                    <a:lnTo>
                      <a:pt x="238984" y="769031"/>
                    </a:lnTo>
                    <a:lnTo>
                      <a:pt x="236031" y="756230"/>
                    </a:lnTo>
                    <a:lnTo>
                      <a:pt x="224683" y="749785"/>
                    </a:lnTo>
                    <a:lnTo>
                      <a:pt x="203260" y="753353"/>
                    </a:lnTo>
                    <a:lnTo>
                      <a:pt x="200579" y="749308"/>
                    </a:lnTo>
                    <a:lnTo>
                      <a:pt x="193239" y="750813"/>
                    </a:lnTo>
                    <a:lnTo>
                      <a:pt x="190532" y="746464"/>
                    </a:lnTo>
                    <a:lnTo>
                      <a:pt x="183923" y="746768"/>
                    </a:lnTo>
                    <a:lnTo>
                      <a:pt x="181540" y="741974"/>
                    </a:lnTo>
                    <a:lnTo>
                      <a:pt x="177043" y="746381"/>
                    </a:lnTo>
                    <a:lnTo>
                      <a:pt x="166291" y="746825"/>
                    </a:lnTo>
                    <a:lnTo>
                      <a:pt x="162987" y="739771"/>
                    </a:lnTo>
                    <a:lnTo>
                      <a:pt x="162933" y="722499"/>
                    </a:lnTo>
                    <a:lnTo>
                      <a:pt x="155296" y="716117"/>
                    </a:lnTo>
                    <a:lnTo>
                      <a:pt x="143515" y="719628"/>
                    </a:lnTo>
                    <a:lnTo>
                      <a:pt x="135444" y="709253"/>
                    </a:lnTo>
                    <a:lnTo>
                      <a:pt x="131327" y="708973"/>
                    </a:lnTo>
                    <a:lnTo>
                      <a:pt x="130162" y="701334"/>
                    </a:lnTo>
                    <a:lnTo>
                      <a:pt x="78217" y="630271"/>
                    </a:lnTo>
                    <a:lnTo>
                      <a:pt x="78785" y="620435"/>
                    </a:lnTo>
                    <a:lnTo>
                      <a:pt x="69766" y="620518"/>
                    </a:lnTo>
                    <a:lnTo>
                      <a:pt x="65569" y="612599"/>
                    </a:lnTo>
                    <a:lnTo>
                      <a:pt x="44525" y="600344"/>
                    </a:lnTo>
                    <a:lnTo>
                      <a:pt x="48560" y="593511"/>
                    </a:lnTo>
                    <a:lnTo>
                      <a:pt x="47180" y="585377"/>
                    </a:lnTo>
                    <a:lnTo>
                      <a:pt x="51052" y="586742"/>
                    </a:lnTo>
                    <a:lnTo>
                      <a:pt x="48371" y="577496"/>
                    </a:lnTo>
                    <a:lnTo>
                      <a:pt x="56307" y="565965"/>
                    </a:lnTo>
                    <a:lnTo>
                      <a:pt x="47667" y="569025"/>
                    </a:lnTo>
                    <a:lnTo>
                      <a:pt x="44444" y="564485"/>
                    </a:lnTo>
                    <a:lnTo>
                      <a:pt x="45987" y="550807"/>
                    </a:lnTo>
                    <a:lnTo>
                      <a:pt x="52623" y="542762"/>
                    </a:lnTo>
                    <a:lnTo>
                      <a:pt x="52000" y="533796"/>
                    </a:lnTo>
                    <a:lnTo>
                      <a:pt x="59773" y="517616"/>
                    </a:lnTo>
                    <a:lnTo>
                      <a:pt x="49834" y="514441"/>
                    </a:lnTo>
                    <a:lnTo>
                      <a:pt x="41492" y="506783"/>
                    </a:lnTo>
                    <a:lnTo>
                      <a:pt x="10347" y="506954"/>
                    </a:lnTo>
                    <a:lnTo>
                      <a:pt x="9101" y="512631"/>
                    </a:lnTo>
                    <a:lnTo>
                      <a:pt x="0" y="497042"/>
                    </a:lnTo>
                    <a:lnTo>
                      <a:pt x="9128" y="480005"/>
                    </a:lnTo>
                    <a:lnTo>
                      <a:pt x="10022" y="472042"/>
                    </a:lnTo>
                    <a:lnTo>
                      <a:pt x="16386" y="458878"/>
                    </a:lnTo>
                    <a:lnTo>
                      <a:pt x="25350" y="450363"/>
                    </a:lnTo>
                    <a:lnTo>
                      <a:pt x="21910" y="441263"/>
                    </a:lnTo>
                    <a:lnTo>
                      <a:pt x="24620" y="434786"/>
                    </a:lnTo>
                    <a:lnTo>
                      <a:pt x="30469" y="436730"/>
                    </a:lnTo>
                    <a:lnTo>
                      <a:pt x="36049" y="433866"/>
                    </a:lnTo>
                    <a:lnTo>
                      <a:pt x="44200" y="421039"/>
                    </a:lnTo>
                    <a:lnTo>
                      <a:pt x="49021" y="420035"/>
                    </a:lnTo>
                    <a:lnTo>
                      <a:pt x="52162" y="413863"/>
                    </a:lnTo>
                    <a:lnTo>
                      <a:pt x="63022" y="403125"/>
                    </a:lnTo>
                    <a:lnTo>
                      <a:pt x="72719" y="398090"/>
                    </a:lnTo>
                    <a:lnTo>
                      <a:pt x="81629" y="404294"/>
                    </a:lnTo>
                    <a:lnTo>
                      <a:pt x="89186" y="402649"/>
                    </a:lnTo>
                    <a:lnTo>
                      <a:pt x="102293" y="404795"/>
                    </a:lnTo>
                    <a:lnTo>
                      <a:pt x="108469" y="401455"/>
                    </a:lnTo>
                    <a:lnTo>
                      <a:pt x="110717" y="394616"/>
                    </a:lnTo>
                    <a:lnTo>
                      <a:pt x="109579" y="386101"/>
                    </a:lnTo>
                    <a:lnTo>
                      <a:pt x="118273" y="353653"/>
                    </a:lnTo>
                    <a:lnTo>
                      <a:pt x="142621" y="343251"/>
                    </a:lnTo>
                    <a:lnTo>
                      <a:pt x="153914" y="348255"/>
                    </a:lnTo>
                    <a:lnTo>
                      <a:pt x="168594" y="342699"/>
                    </a:lnTo>
                    <a:lnTo>
                      <a:pt x="170598" y="338527"/>
                    </a:lnTo>
                    <a:lnTo>
                      <a:pt x="193429" y="339498"/>
                    </a:lnTo>
                    <a:lnTo>
                      <a:pt x="196977" y="336387"/>
                    </a:lnTo>
                    <a:lnTo>
                      <a:pt x="205508" y="319375"/>
                    </a:lnTo>
                    <a:lnTo>
                      <a:pt x="209543" y="317261"/>
                    </a:lnTo>
                    <a:lnTo>
                      <a:pt x="222435" y="301392"/>
                    </a:lnTo>
                    <a:lnTo>
                      <a:pt x="238711" y="302529"/>
                    </a:lnTo>
                    <a:lnTo>
                      <a:pt x="248978" y="309228"/>
                    </a:lnTo>
                    <a:lnTo>
                      <a:pt x="257697" y="308256"/>
                    </a:lnTo>
                    <a:lnTo>
                      <a:pt x="270181" y="312092"/>
                    </a:lnTo>
                    <a:lnTo>
                      <a:pt x="274925" y="316035"/>
                    </a:lnTo>
                    <a:lnTo>
                      <a:pt x="283700" y="314784"/>
                    </a:lnTo>
                    <a:lnTo>
                      <a:pt x="299626" y="321071"/>
                    </a:lnTo>
                    <a:lnTo>
                      <a:pt x="297645" y="329522"/>
                    </a:lnTo>
                    <a:lnTo>
                      <a:pt x="305551" y="327160"/>
                    </a:lnTo>
                    <a:lnTo>
                      <a:pt x="309615" y="347169"/>
                    </a:lnTo>
                    <a:lnTo>
                      <a:pt x="318714" y="367495"/>
                    </a:lnTo>
                    <a:lnTo>
                      <a:pt x="335669" y="366022"/>
                    </a:lnTo>
                    <a:lnTo>
                      <a:pt x="336805" y="359018"/>
                    </a:lnTo>
                    <a:lnTo>
                      <a:pt x="348451" y="358713"/>
                    </a:lnTo>
                    <a:lnTo>
                      <a:pt x="374562" y="319959"/>
                    </a:lnTo>
                    <a:lnTo>
                      <a:pt x="378760" y="318594"/>
                    </a:lnTo>
                    <a:lnTo>
                      <a:pt x="380735" y="335803"/>
                    </a:lnTo>
                    <a:lnTo>
                      <a:pt x="383744" y="331466"/>
                    </a:lnTo>
                    <a:lnTo>
                      <a:pt x="399556" y="327738"/>
                    </a:lnTo>
                    <a:lnTo>
                      <a:pt x="407767" y="320683"/>
                    </a:lnTo>
                    <a:lnTo>
                      <a:pt x="417330" y="319153"/>
                    </a:lnTo>
                    <a:lnTo>
                      <a:pt x="423070" y="313425"/>
                    </a:lnTo>
                    <a:lnTo>
                      <a:pt x="432246" y="313540"/>
                    </a:lnTo>
                    <a:lnTo>
                      <a:pt x="437015" y="310314"/>
                    </a:lnTo>
                    <a:lnTo>
                      <a:pt x="441161" y="296915"/>
                    </a:lnTo>
                    <a:lnTo>
                      <a:pt x="452998" y="290108"/>
                    </a:lnTo>
                    <a:lnTo>
                      <a:pt x="456458" y="285269"/>
                    </a:lnTo>
                    <a:lnTo>
                      <a:pt x="469895" y="278437"/>
                    </a:lnTo>
                    <a:lnTo>
                      <a:pt x="477045" y="284634"/>
                    </a:lnTo>
                    <a:lnTo>
                      <a:pt x="495111" y="282971"/>
                    </a:lnTo>
                    <a:lnTo>
                      <a:pt x="499930" y="279465"/>
                    </a:lnTo>
                    <a:lnTo>
                      <a:pt x="497790" y="273769"/>
                    </a:lnTo>
                    <a:lnTo>
                      <a:pt x="487853" y="260542"/>
                    </a:lnTo>
                    <a:lnTo>
                      <a:pt x="486278" y="251322"/>
                    </a:lnTo>
                    <a:lnTo>
                      <a:pt x="488475" y="246903"/>
                    </a:lnTo>
                    <a:lnTo>
                      <a:pt x="504020" y="237848"/>
                    </a:lnTo>
                    <a:lnTo>
                      <a:pt x="519184" y="214435"/>
                    </a:lnTo>
                    <a:lnTo>
                      <a:pt x="526848" y="215603"/>
                    </a:lnTo>
                    <a:lnTo>
                      <a:pt x="537954" y="221877"/>
                    </a:lnTo>
                    <a:lnTo>
                      <a:pt x="552527" y="223433"/>
                    </a:lnTo>
                    <a:lnTo>
                      <a:pt x="558890" y="205831"/>
                    </a:lnTo>
                    <a:lnTo>
                      <a:pt x="559944" y="194972"/>
                    </a:lnTo>
                    <a:lnTo>
                      <a:pt x="563926" y="190223"/>
                    </a:lnTo>
                    <a:lnTo>
                      <a:pt x="566771" y="177510"/>
                    </a:lnTo>
                    <a:lnTo>
                      <a:pt x="563742" y="165515"/>
                    </a:lnTo>
                    <a:lnTo>
                      <a:pt x="570047" y="157632"/>
                    </a:lnTo>
                    <a:lnTo>
                      <a:pt x="572244" y="144950"/>
                    </a:lnTo>
                    <a:lnTo>
                      <a:pt x="576416" y="137094"/>
                    </a:lnTo>
                    <a:lnTo>
                      <a:pt x="581312" y="134958"/>
                    </a:lnTo>
                    <a:lnTo>
                      <a:pt x="590850" y="115784"/>
                    </a:lnTo>
                    <a:lnTo>
                      <a:pt x="597943" y="112121"/>
                    </a:lnTo>
                    <a:lnTo>
                      <a:pt x="608236" y="101523"/>
                    </a:lnTo>
                    <a:lnTo>
                      <a:pt x="606960" y="89594"/>
                    </a:lnTo>
                    <a:lnTo>
                      <a:pt x="614516" y="86543"/>
                    </a:lnTo>
                    <a:lnTo>
                      <a:pt x="618015" y="89261"/>
                    </a:lnTo>
                    <a:lnTo>
                      <a:pt x="627223" y="81438"/>
                    </a:lnTo>
                    <a:lnTo>
                      <a:pt x="627381" y="73643"/>
                    </a:lnTo>
                    <a:lnTo>
                      <a:pt x="631039" y="65683"/>
                    </a:lnTo>
                    <a:lnTo>
                      <a:pt x="644444" y="55145"/>
                    </a:lnTo>
                    <a:lnTo>
                      <a:pt x="639681" y="50792"/>
                    </a:lnTo>
                    <a:lnTo>
                      <a:pt x="641980" y="35124"/>
                    </a:lnTo>
                    <a:lnTo>
                      <a:pt x="646990" y="28830"/>
                    </a:lnTo>
                    <a:lnTo>
                      <a:pt x="646209" y="15025"/>
                    </a:lnTo>
                    <a:lnTo>
                      <a:pt x="659423" y="5959"/>
                    </a:lnTo>
                    <a:lnTo>
                      <a:pt x="662948" y="0"/>
                    </a:lnTo>
                    <a:lnTo>
                      <a:pt x="675756" y="6791"/>
                    </a:lnTo>
                    <a:lnTo>
                      <a:pt x="679870" y="15356"/>
                    </a:lnTo>
                    <a:lnTo>
                      <a:pt x="690977" y="25337"/>
                    </a:lnTo>
                    <a:lnTo>
                      <a:pt x="691358" y="36483"/>
                    </a:lnTo>
                    <a:lnTo>
                      <a:pt x="696907" y="44026"/>
                    </a:lnTo>
                    <a:lnTo>
                      <a:pt x="695987" y="49987"/>
                    </a:lnTo>
                    <a:lnTo>
                      <a:pt x="701048" y="52151"/>
                    </a:lnTo>
                    <a:lnTo>
                      <a:pt x="706274" y="48186"/>
                    </a:lnTo>
                    <a:lnTo>
                      <a:pt x="718599" y="48379"/>
                    </a:lnTo>
                    <a:lnTo>
                      <a:pt x="727591" y="60470"/>
                    </a:lnTo>
                    <a:lnTo>
                      <a:pt x="736531" y="62466"/>
                    </a:lnTo>
                    <a:lnTo>
                      <a:pt x="740646" y="68569"/>
                    </a:lnTo>
                    <a:lnTo>
                      <a:pt x="744761" y="63409"/>
                    </a:lnTo>
                    <a:lnTo>
                      <a:pt x="740646" y="48517"/>
                    </a:lnTo>
                    <a:lnTo>
                      <a:pt x="747415" y="37343"/>
                    </a:lnTo>
                    <a:lnTo>
                      <a:pt x="753105" y="33933"/>
                    </a:lnTo>
                    <a:lnTo>
                      <a:pt x="769405" y="31187"/>
                    </a:lnTo>
                    <a:lnTo>
                      <a:pt x="773279" y="33045"/>
                    </a:lnTo>
                    <a:lnTo>
                      <a:pt x="785985" y="32351"/>
                    </a:lnTo>
                    <a:lnTo>
                      <a:pt x="799142" y="37316"/>
                    </a:lnTo>
                    <a:lnTo>
                      <a:pt x="809626" y="33129"/>
                    </a:lnTo>
                    <a:lnTo>
                      <a:pt x="818021" y="36178"/>
                    </a:lnTo>
                    <a:lnTo>
                      <a:pt x="822276" y="33461"/>
                    </a:lnTo>
                    <a:lnTo>
                      <a:pt x="833756" y="33682"/>
                    </a:lnTo>
                    <a:lnTo>
                      <a:pt x="850336" y="23203"/>
                    </a:lnTo>
                    <a:lnTo>
                      <a:pt x="864039" y="22786"/>
                    </a:lnTo>
                    <a:lnTo>
                      <a:pt x="870021" y="19710"/>
                    </a:lnTo>
                    <a:lnTo>
                      <a:pt x="878390" y="24035"/>
                    </a:lnTo>
                    <a:lnTo>
                      <a:pt x="881235" y="38785"/>
                    </a:lnTo>
                    <a:lnTo>
                      <a:pt x="892068" y="42113"/>
                    </a:lnTo>
                    <a:lnTo>
                      <a:pt x="901111" y="40726"/>
                    </a:lnTo>
                    <a:lnTo>
                      <a:pt x="908724" y="43111"/>
                    </a:lnTo>
                    <a:lnTo>
                      <a:pt x="917392" y="39061"/>
                    </a:lnTo>
                    <a:lnTo>
                      <a:pt x="929743" y="44829"/>
                    </a:lnTo>
                    <a:lnTo>
                      <a:pt x="944634" y="32963"/>
                    </a:lnTo>
                    <a:lnTo>
                      <a:pt x="952489" y="35568"/>
                    </a:lnTo>
                    <a:lnTo>
                      <a:pt x="963868" y="34959"/>
                    </a:lnTo>
                    <a:lnTo>
                      <a:pt x="970205" y="46022"/>
                    </a:lnTo>
                    <a:lnTo>
                      <a:pt x="978244" y="49266"/>
                    </a:lnTo>
                    <a:lnTo>
                      <a:pt x="983527" y="55423"/>
                    </a:lnTo>
                    <a:lnTo>
                      <a:pt x="989706" y="53565"/>
                    </a:lnTo>
                    <a:lnTo>
                      <a:pt x="993141" y="60776"/>
                    </a:lnTo>
                    <a:lnTo>
                      <a:pt x="991738" y="78137"/>
                    </a:lnTo>
                    <a:lnTo>
                      <a:pt x="997745" y="83574"/>
                    </a:lnTo>
                    <a:lnTo>
                      <a:pt x="1007118" y="86987"/>
                    </a:lnTo>
                    <a:lnTo>
                      <a:pt x="1001676" y="97305"/>
                    </a:lnTo>
                    <a:lnTo>
                      <a:pt x="1003301" y="112899"/>
                    </a:lnTo>
                    <a:lnTo>
                      <a:pt x="998259" y="123969"/>
                    </a:lnTo>
                    <a:lnTo>
                      <a:pt x="994716" y="123803"/>
                    </a:lnTo>
                    <a:lnTo>
                      <a:pt x="993414" y="131128"/>
                    </a:lnTo>
                    <a:lnTo>
                      <a:pt x="997231" y="139786"/>
                    </a:lnTo>
                    <a:lnTo>
                      <a:pt x="991871" y="146837"/>
                    </a:lnTo>
                    <a:lnTo>
                      <a:pt x="990760" y="154635"/>
                    </a:lnTo>
                    <a:lnTo>
                      <a:pt x="992843" y="163129"/>
                    </a:lnTo>
                    <a:lnTo>
                      <a:pt x="985045" y="163961"/>
                    </a:lnTo>
                    <a:lnTo>
                      <a:pt x="974891" y="172455"/>
                    </a:lnTo>
                    <a:lnTo>
                      <a:pt x="967849" y="194140"/>
                    </a:lnTo>
                    <a:lnTo>
                      <a:pt x="972720" y="202884"/>
                    </a:lnTo>
                    <a:lnTo>
                      <a:pt x="980086" y="203494"/>
                    </a:lnTo>
                    <a:lnTo>
                      <a:pt x="991408" y="208326"/>
                    </a:lnTo>
                    <a:lnTo>
                      <a:pt x="997072" y="205082"/>
                    </a:lnTo>
                    <a:lnTo>
                      <a:pt x="1006845" y="206326"/>
                    </a:lnTo>
                    <a:lnTo>
                      <a:pt x="1011747" y="217743"/>
                    </a:lnTo>
                    <a:lnTo>
                      <a:pt x="1015404" y="220544"/>
                    </a:lnTo>
                    <a:lnTo>
                      <a:pt x="1013182" y="226049"/>
                    </a:lnTo>
                    <a:lnTo>
                      <a:pt x="1024396" y="230405"/>
                    </a:lnTo>
                    <a:lnTo>
                      <a:pt x="1027596" y="236990"/>
                    </a:lnTo>
                    <a:lnTo>
                      <a:pt x="1041243" y="233377"/>
                    </a:lnTo>
                    <a:lnTo>
                      <a:pt x="1046494" y="238406"/>
                    </a:lnTo>
                    <a:lnTo>
                      <a:pt x="1047688" y="244712"/>
                    </a:lnTo>
                    <a:lnTo>
                      <a:pt x="1054565" y="249043"/>
                    </a:lnTo>
                    <a:lnTo>
                      <a:pt x="1055625" y="257298"/>
                    </a:lnTo>
                    <a:lnTo>
                      <a:pt x="1059169" y="257209"/>
                    </a:lnTo>
                    <a:lnTo>
                      <a:pt x="1072116" y="267515"/>
                    </a:lnTo>
                    <a:lnTo>
                      <a:pt x="1085089" y="268601"/>
                    </a:lnTo>
                    <a:lnTo>
                      <a:pt x="1085337" y="276551"/>
                    </a:lnTo>
                    <a:lnTo>
                      <a:pt x="1078727" y="287244"/>
                    </a:lnTo>
                    <a:lnTo>
                      <a:pt x="1068681" y="281936"/>
                    </a:lnTo>
                    <a:lnTo>
                      <a:pt x="1056298" y="287720"/>
                    </a:lnTo>
                    <a:lnTo>
                      <a:pt x="1047662" y="284495"/>
                    </a:lnTo>
                    <a:lnTo>
                      <a:pt x="1040271" y="287022"/>
                    </a:lnTo>
                    <a:lnTo>
                      <a:pt x="1039807" y="297277"/>
                    </a:lnTo>
                    <a:lnTo>
                      <a:pt x="1035528" y="304142"/>
                    </a:lnTo>
                    <a:lnTo>
                      <a:pt x="1032010" y="320099"/>
                    </a:lnTo>
                    <a:lnTo>
                      <a:pt x="1035934" y="332215"/>
                    </a:lnTo>
                    <a:lnTo>
                      <a:pt x="1029432" y="338362"/>
                    </a:lnTo>
                    <a:lnTo>
                      <a:pt x="1030276" y="346255"/>
                    </a:lnTo>
                    <a:lnTo>
                      <a:pt x="1021932" y="360599"/>
                    </a:lnTo>
                    <a:lnTo>
                      <a:pt x="1012426" y="366219"/>
                    </a:lnTo>
                    <a:lnTo>
                      <a:pt x="1006413" y="378233"/>
                    </a:lnTo>
                    <a:lnTo>
                      <a:pt x="1001784" y="378284"/>
                    </a:lnTo>
                    <a:lnTo>
                      <a:pt x="996043" y="395861"/>
                    </a:lnTo>
                    <a:lnTo>
                      <a:pt x="989376" y="398731"/>
                    </a:lnTo>
                    <a:lnTo>
                      <a:pt x="984556" y="408770"/>
                    </a:lnTo>
                    <a:lnTo>
                      <a:pt x="969418" y="412638"/>
                    </a:lnTo>
                    <a:lnTo>
                      <a:pt x="963023" y="432443"/>
                    </a:lnTo>
                    <a:lnTo>
                      <a:pt x="951327" y="442768"/>
                    </a:lnTo>
                    <a:lnTo>
                      <a:pt x="946805" y="452008"/>
                    </a:lnTo>
                    <a:lnTo>
                      <a:pt x="938811" y="461856"/>
                    </a:lnTo>
                    <a:lnTo>
                      <a:pt x="945180" y="471458"/>
                    </a:lnTo>
                    <a:lnTo>
                      <a:pt x="950971" y="471185"/>
                    </a:lnTo>
                    <a:lnTo>
                      <a:pt x="958693" y="479421"/>
                    </a:lnTo>
                    <a:lnTo>
                      <a:pt x="974593" y="476550"/>
                    </a:lnTo>
                    <a:lnTo>
                      <a:pt x="979114" y="472683"/>
                    </a:lnTo>
                    <a:lnTo>
                      <a:pt x="986480" y="472683"/>
                    </a:lnTo>
                    <a:lnTo>
                      <a:pt x="989973" y="485097"/>
                    </a:lnTo>
                    <a:lnTo>
                      <a:pt x="997663" y="489746"/>
                    </a:lnTo>
                    <a:lnTo>
                      <a:pt x="1004844" y="501969"/>
                    </a:lnTo>
                    <a:lnTo>
                      <a:pt x="1014185" y="509793"/>
                    </a:lnTo>
                    <a:lnTo>
                      <a:pt x="1014103" y="518086"/>
                    </a:lnTo>
                    <a:lnTo>
                      <a:pt x="1004330" y="526499"/>
                    </a:lnTo>
                    <a:lnTo>
                      <a:pt x="1000158" y="532989"/>
                    </a:lnTo>
                    <a:lnTo>
                      <a:pt x="979222" y="536691"/>
                    </a:lnTo>
                    <a:lnTo>
                      <a:pt x="972993" y="535466"/>
                    </a:lnTo>
                    <a:lnTo>
                      <a:pt x="968065" y="529840"/>
                    </a:lnTo>
                    <a:lnTo>
                      <a:pt x="948209" y="529948"/>
                    </a:lnTo>
                    <a:lnTo>
                      <a:pt x="944799" y="526360"/>
                    </a:lnTo>
                    <a:lnTo>
                      <a:pt x="934861" y="523883"/>
                    </a:lnTo>
                    <a:lnTo>
                      <a:pt x="932315" y="536888"/>
                    </a:lnTo>
                    <a:lnTo>
                      <a:pt x="915817" y="535351"/>
                    </a:lnTo>
                    <a:lnTo>
                      <a:pt x="902793" y="541593"/>
                    </a:lnTo>
                    <a:lnTo>
                      <a:pt x="887033" y="537942"/>
                    </a:lnTo>
                    <a:lnTo>
                      <a:pt x="881451" y="533262"/>
                    </a:lnTo>
                    <a:lnTo>
                      <a:pt x="877578" y="535828"/>
                    </a:lnTo>
                    <a:lnTo>
                      <a:pt x="868288" y="535015"/>
                    </a:lnTo>
                    <a:lnTo>
                      <a:pt x="851714" y="551309"/>
                    </a:lnTo>
                    <a:lnTo>
                      <a:pt x="841859" y="545715"/>
                    </a:lnTo>
                    <a:lnTo>
                      <a:pt x="843478" y="534932"/>
                    </a:lnTo>
                    <a:lnTo>
                      <a:pt x="829857" y="528557"/>
                    </a:lnTo>
                    <a:lnTo>
                      <a:pt x="832162" y="518562"/>
                    </a:lnTo>
                    <a:lnTo>
                      <a:pt x="830778" y="509399"/>
                    </a:lnTo>
                    <a:lnTo>
                      <a:pt x="820542" y="503385"/>
                    </a:lnTo>
                    <a:lnTo>
                      <a:pt x="815722" y="504560"/>
                    </a:lnTo>
                    <a:lnTo>
                      <a:pt x="804235" y="500579"/>
                    </a:lnTo>
                    <a:lnTo>
                      <a:pt x="793351" y="505532"/>
                    </a:lnTo>
                    <a:lnTo>
                      <a:pt x="785172" y="503138"/>
                    </a:lnTo>
                    <a:lnTo>
                      <a:pt x="777832" y="506281"/>
                    </a:lnTo>
                    <a:lnTo>
                      <a:pt x="769952" y="502636"/>
                    </a:lnTo>
                    <a:lnTo>
                      <a:pt x="760446" y="503665"/>
                    </a:lnTo>
                    <a:lnTo>
                      <a:pt x="747473" y="518086"/>
                    </a:lnTo>
                    <a:lnTo>
                      <a:pt x="743599" y="518257"/>
                    </a:lnTo>
                    <a:lnTo>
                      <a:pt x="735255" y="528417"/>
                    </a:lnTo>
                    <a:lnTo>
                      <a:pt x="726695" y="526779"/>
                    </a:lnTo>
                    <a:lnTo>
                      <a:pt x="719602" y="529281"/>
                    </a:lnTo>
                    <a:lnTo>
                      <a:pt x="723609" y="546496"/>
                    </a:lnTo>
                    <a:lnTo>
                      <a:pt x="732493" y="558999"/>
                    </a:lnTo>
                    <a:lnTo>
                      <a:pt x="739237" y="562479"/>
                    </a:lnTo>
                    <a:lnTo>
                      <a:pt x="731598" y="575712"/>
                    </a:lnTo>
                    <a:lnTo>
                      <a:pt x="722365" y="585377"/>
                    </a:lnTo>
                    <a:lnTo>
                      <a:pt x="723069" y="590311"/>
                    </a:lnTo>
                    <a:lnTo>
                      <a:pt x="717139" y="605970"/>
                    </a:lnTo>
                    <a:lnTo>
                      <a:pt x="718275" y="614688"/>
                    </a:lnTo>
                    <a:lnTo>
                      <a:pt x="723177" y="626004"/>
                    </a:lnTo>
                    <a:lnTo>
                      <a:pt x="726022" y="640857"/>
                    </a:lnTo>
                    <a:lnTo>
                      <a:pt x="719926" y="647912"/>
                    </a:lnTo>
                    <a:lnTo>
                      <a:pt x="716675" y="645486"/>
                    </a:lnTo>
                    <a:lnTo>
                      <a:pt x="715488" y="653404"/>
                    </a:lnTo>
                    <a:lnTo>
                      <a:pt x="719494" y="662015"/>
                    </a:lnTo>
                    <a:lnTo>
                      <a:pt x="714643" y="668460"/>
                    </a:lnTo>
                    <a:lnTo>
                      <a:pt x="717081" y="672219"/>
                    </a:lnTo>
                    <a:lnTo>
                      <a:pt x="712236" y="683459"/>
                    </a:lnTo>
                    <a:lnTo>
                      <a:pt x="717246" y="690983"/>
                    </a:lnTo>
                    <a:lnTo>
                      <a:pt x="718358" y="705652"/>
                    </a:lnTo>
                    <a:lnTo>
                      <a:pt x="708147" y="719324"/>
                    </a:lnTo>
                    <a:lnTo>
                      <a:pt x="692628" y="706490"/>
                    </a:lnTo>
                    <a:lnTo>
                      <a:pt x="680194" y="710173"/>
                    </a:lnTo>
                    <a:lnTo>
                      <a:pt x="676403" y="705627"/>
                    </a:lnTo>
                    <a:lnTo>
                      <a:pt x="669983" y="709005"/>
                    </a:lnTo>
                    <a:lnTo>
                      <a:pt x="668332" y="717533"/>
                    </a:lnTo>
                    <a:lnTo>
                      <a:pt x="662751" y="720689"/>
                    </a:lnTo>
                    <a:lnTo>
                      <a:pt x="657226" y="711456"/>
                    </a:lnTo>
                    <a:lnTo>
                      <a:pt x="655201" y="715444"/>
                    </a:lnTo>
                    <a:lnTo>
                      <a:pt x="648317" y="715583"/>
                    </a:lnTo>
                    <a:lnTo>
                      <a:pt x="642088" y="719793"/>
                    </a:lnTo>
                    <a:lnTo>
                      <a:pt x="635808" y="709227"/>
                    </a:lnTo>
                    <a:lnTo>
                      <a:pt x="629629" y="707494"/>
                    </a:lnTo>
                    <a:lnTo>
                      <a:pt x="615685" y="708109"/>
                    </a:lnTo>
                    <a:lnTo>
                      <a:pt x="612675" y="717647"/>
                    </a:lnTo>
                    <a:lnTo>
                      <a:pt x="591771" y="723616"/>
                    </a:lnTo>
                    <a:lnTo>
                      <a:pt x="575413" y="732405"/>
                    </a:lnTo>
                    <a:lnTo>
                      <a:pt x="571266" y="726798"/>
                    </a:lnTo>
                    <a:lnTo>
                      <a:pt x="562922" y="729528"/>
                    </a:lnTo>
                    <a:lnTo>
                      <a:pt x="560433" y="734075"/>
                    </a:lnTo>
                    <a:lnTo>
                      <a:pt x="548140" y="734856"/>
                    </a:lnTo>
                    <a:lnTo>
                      <a:pt x="533814" y="742558"/>
                    </a:lnTo>
                    <a:lnTo>
                      <a:pt x="534354" y="750927"/>
                    </a:lnTo>
                    <a:lnTo>
                      <a:pt x="530290" y="761138"/>
                    </a:lnTo>
                    <a:lnTo>
                      <a:pt x="537008" y="764237"/>
                    </a:lnTo>
                    <a:lnTo>
                      <a:pt x="543453" y="771743"/>
                    </a:lnTo>
                    <a:lnTo>
                      <a:pt x="539472" y="784157"/>
                    </a:lnTo>
                    <a:lnTo>
                      <a:pt x="529261" y="786030"/>
                    </a:lnTo>
                    <a:lnTo>
                      <a:pt x="532919" y="779083"/>
                    </a:lnTo>
                    <a:lnTo>
                      <a:pt x="529344" y="765463"/>
                    </a:lnTo>
                    <a:lnTo>
                      <a:pt x="521082" y="771184"/>
                    </a:lnTo>
                    <a:lnTo>
                      <a:pt x="524194" y="774950"/>
                    </a:lnTo>
                    <a:lnTo>
                      <a:pt x="519996" y="778887"/>
                    </a:lnTo>
                    <a:lnTo>
                      <a:pt x="520104" y="786195"/>
                    </a:lnTo>
                    <a:lnTo>
                      <a:pt x="528207" y="786976"/>
                    </a:lnTo>
                    <a:lnTo>
                      <a:pt x="520676" y="795797"/>
                    </a:lnTo>
                    <a:lnTo>
                      <a:pt x="521057" y="806680"/>
                    </a:lnTo>
                    <a:lnTo>
                      <a:pt x="525686" y="820136"/>
                    </a:lnTo>
                    <a:lnTo>
                      <a:pt x="513742" y="828594"/>
                    </a:lnTo>
                    <a:lnTo>
                      <a:pt x="500337" y="827172"/>
                    </a:lnTo>
                    <a:lnTo>
                      <a:pt x="492374" y="811373"/>
                    </a:lnTo>
                    <a:lnTo>
                      <a:pt x="492888" y="808414"/>
                    </a:lnTo>
                    <a:lnTo>
                      <a:pt x="484792" y="796076"/>
                    </a:lnTo>
                    <a:lnTo>
                      <a:pt x="475204" y="794850"/>
                    </a:lnTo>
                    <a:lnTo>
                      <a:pt x="469596" y="797473"/>
                    </a:lnTo>
                    <a:lnTo>
                      <a:pt x="453671" y="796076"/>
                    </a:lnTo>
                    <a:lnTo>
                      <a:pt x="449772" y="787618"/>
                    </a:lnTo>
                    <a:lnTo>
                      <a:pt x="442488" y="781344"/>
                    </a:lnTo>
                    <a:lnTo>
                      <a:pt x="436932" y="780506"/>
                    </a:lnTo>
                    <a:lnTo>
                      <a:pt x="430436" y="785440"/>
                    </a:lnTo>
                    <a:lnTo>
                      <a:pt x="421876" y="785726"/>
                    </a:lnTo>
                    <a:lnTo>
                      <a:pt x="410935" y="802915"/>
                    </a:lnTo>
                    <a:lnTo>
                      <a:pt x="415621" y="810979"/>
                    </a:lnTo>
                    <a:lnTo>
                      <a:pt x="408040" y="821978"/>
                    </a:lnTo>
                    <a:lnTo>
                      <a:pt x="396851" y="820193"/>
                    </a:lnTo>
                    <a:lnTo>
                      <a:pt x="393765" y="827312"/>
                    </a:lnTo>
                    <a:lnTo>
                      <a:pt x="382170" y="827953"/>
                    </a:lnTo>
                    <a:lnTo>
                      <a:pt x="375724" y="813913"/>
                    </a:lnTo>
                    <a:lnTo>
                      <a:pt x="376131" y="807354"/>
                    </a:lnTo>
                    <a:lnTo>
                      <a:pt x="363647" y="789434"/>
                    </a:lnTo>
                    <a:lnTo>
                      <a:pt x="351677" y="792056"/>
                    </a:lnTo>
                    <a:lnTo>
                      <a:pt x="340628" y="805315"/>
                    </a:lnTo>
                    <a:lnTo>
                      <a:pt x="333287" y="799232"/>
                    </a:lnTo>
                    <a:lnTo>
                      <a:pt x="319444" y="807493"/>
                    </a:lnTo>
                    <a:lnTo>
                      <a:pt x="315495" y="813831"/>
                    </a:lnTo>
                    <a:lnTo>
                      <a:pt x="307208" y="816479"/>
                    </a:lnTo>
                    <a:lnTo>
                      <a:pt x="311297" y="829407"/>
                    </a:lnTo>
                    <a:lnTo>
                      <a:pt x="310154" y="834265"/>
                    </a:lnTo>
                    <a:lnTo>
                      <a:pt x="326188" y="842723"/>
                    </a:lnTo>
                    <a:lnTo>
                      <a:pt x="329306" y="850153"/>
                    </a:lnTo>
                    <a:lnTo>
                      <a:pt x="319476" y="852775"/>
                    </a:lnTo>
                    <a:lnTo>
                      <a:pt x="314218" y="867183"/>
                    </a:lnTo>
                    <a:lnTo>
                      <a:pt x="317527" y="874752"/>
                    </a:lnTo>
                    <a:lnTo>
                      <a:pt x="314409" y="881007"/>
                    </a:lnTo>
                    <a:lnTo>
                      <a:pt x="318282" y="889167"/>
                    </a:lnTo>
                    <a:lnTo>
                      <a:pt x="311266" y="899391"/>
                    </a:lnTo>
                    <a:lnTo>
                      <a:pt x="299105" y="908662"/>
                    </a:lnTo>
                    <a:close/>
                  </a:path>
                </a:pathLst>
              </a:custGeom>
              <a:grpFill/>
              <a:ln w="28575" cap="rnd">
                <a:solidFill>
                  <a:schemeClr val="tx1">
                    <a:alpha val="36000"/>
                  </a:schemeClr>
                </a:solidFill>
                <a:round/>
              </a:ln>
            </p:spPr>
            <p:style>
              <a:lnRef idx="2">
                <a:schemeClr val="dk1"/>
              </a:lnRef>
              <a:fillRef idx="1">
                <a:schemeClr val="lt1"/>
              </a:fillRef>
              <a:effectRef idx="0">
                <a:schemeClr val="dk1"/>
              </a:effectRef>
              <a:fontRef idx="minor">
                <a:schemeClr val="dk1"/>
              </a:fontRef>
            </p:style>
            <p:txBody>
              <a:bodyPr rtlCol="0" anchor="ctr"/>
              <a:lstStyle/>
              <a:p>
                <a:endParaRPr lang="zh-CN" altLang="en-US" u="sng" dirty="0"/>
              </a:p>
            </p:txBody>
          </p:sp>
        </p:grpSp>
        <p:sp>
          <p:nvSpPr>
            <p:cNvPr id="109" name="文本框 108"/>
            <p:cNvSpPr txBox="1"/>
            <p:nvPr/>
          </p:nvSpPr>
          <p:spPr>
            <a:xfrm>
              <a:off x="8113514" y="1578878"/>
              <a:ext cx="2470081" cy="871029"/>
            </a:xfrm>
            <a:prstGeom prst="rect">
              <a:avLst/>
            </a:prstGeom>
            <a:noFill/>
          </p:spPr>
          <p:txBody>
            <a:bodyPr wrap="square" rtlCol="0">
              <a:spAutoFit/>
            </a:bodyPr>
            <a:lstStyle/>
            <a:p>
              <a:r>
                <a:rPr lang="zh-CN" altLang="en-US" sz="2800" b="1" dirty="0">
                  <a:solidFill>
                    <a:srgbClr val="FFA015"/>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rPr>
                <a:t>北 京</a:t>
              </a:r>
              <a:endParaRPr lang="zh-CN" altLang="en-US" sz="2800" b="1" dirty="0">
                <a:solidFill>
                  <a:srgbClr val="FFA015"/>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endParaRPr>
            </a:p>
          </p:txBody>
        </p:sp>
      </p:grpSp>
      <p:sp>
        <p:nvSpPr>
          <p:cNvPr id="11" name="矩形: 圆角 50"/>
          <p:cNvSpPr/>
          <p:nvPr/>
        </p:nvSpPr>
        <p:spPr>
          <a:xfrm>
            <a:off x="6163978" y="1047115"/>
            <a:ext cx="5829268" cy="2362200"/>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对角圆角 40"/>
          <p:cNvSpPr/>
          <p:nvPr/>
        </p:nvSpPr>
        <p:spPr>
          <a:xfrm>
            <a:off x="1102803" y="2269860"/>
            <a:ext cx="10254675" cy="917032"/>
          </a:xfrm>
          <a:prstGeom prst="round2DiagRect">
            <a:avLst>
              <a:gd name="adj1" fmla="val 50000"/>
              <a:gd name="adj2" fmla="val 0"/>
            </a:avLst>
          </a:prstGeom>
          <a:solidFill>
            <a:sysClr val="window" lastClr="FFFFFF">
              <a:alpha val="60000"/>
            </a:sysClr>
          </a:solidFill>
          <a:ln w="12700" cap="flat" cmpd="sng" algn="ctr">
            <a:noFill/>
            <a:prstDash val="solid"/>
            <a:miter lim="800000"/>
          </a:ln>
          <a:effectLst>
            <a:glow rad="1905000">
              <a:schemeClr val="accent4">
                <a:alpha val="8000"/>
              </a:schemeClr>
            </a:glow>
            <a:outerShdw blurRad="330200" dist="190500" dir="10800000" sx="90000" sy="90000" algn="r" rotWithShape="0">
              <a:schemeClr val="accent1">
                <a:alpha val="15000"/>
              </a:schemeClr>
            </a:outerShdw>
            <a:softEdge rad="393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strike="noStrike" kern="0" cap="none" spc="0" normalizeH="0" baseline="0" noProof="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1D78FA"/>
              </a:solidFill>
              <a:effectLst/>
              <a:uLnTx/>
              <a:uFillTx/>
              <a:latin typeface="+mn-ea"/>
              <a:cs typeface="+mn-cs"/>
            </a:endParaRPr>
          </a:p>
        </p:txBody>
      </p:sp>
      <p:sp>
        <p:nvSpPr>
          <p:cNvPr id="24" name="文本框 23"/>
          <p:cNvSpPr txBox="1"/>
          <p:nvPr/>
        </p:nvSpPr>
        <p:spPr>
          <a:xfrm>
            <a:off x="1206668" y="1004772"/>
            <a:ext cx="5551439" cy="584775"/>
          </a:xfrm>
          <a:prstGeom prst="rect">
            <a:avLst/>
          </a:prstGeom>
          <a:noFill/>
        </p:spPr>
        <p:txBody>
          <a:bodyPr wrap="square">
            <a:spAutoFit/>
          </a:bodyPr>
          <a:lstStyle/>
          <a:p>
            <a:pPr>
              <a:defRPr/>
            </a:pPr>
            <a:r>
              <a:rPr lang="zh-CN" altLang="en-US" sz="3200" b="1">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rPr>
              <a:t>用户地域</a:t>
            </a:r>
            <a:endParaRPr lang="zh-CN" altLang="en-US" sz="3200" b="1" dirty="0">
              <a:effectLst>
                <a:glow>
                  <a:schemeClr val="accent1">
                    <a:alpha val="40000"/>
                  </a:schemeClr>
                </a:glow>
                <a:reflection stA="7000" endPos="51000" dist="101600" dir="5400000" sy="-100000" algn="bl" rotWithShape="0"/>
              </a:effectLst>
              <a:latin typeface="Arial" panose="020B0604020202020204" pitchFamily="34" charset="0"/>
              <a:ea typeface="微软雅黑" panose="020B0503020204020204" pitchFamily="34" charset="-122"/>
            </a:endParaRPr>
          </a:p>
        </p:txBody>
      </p:sp>
      <p:sp>
        <p:nvSpPr>
          <p:cNvPr id="4" name="矩形: 圆角 50"/>
          <p:cNvSpPr/>
          <p:nvPr/>
        </p:nvSpPr>
        <p:spPr>
          <a:xfrm>
            <a:off x="474981" y="1649730"/>
            <a:ext cx="5550850" cy="1573694"/>
          </a:xfrm>
          <a:prstGeom prst="roundRect">
            <a:avLst>
              <a:gd name="adj" fmla="val 3764"/>
            </a:avLst>
          </a:prstGeom>
          <a:gradFill>
            <a:gsLst>
              <a:gs pos="0">
                <a:schemeClr val="bg1">
                  <a:alpha val="84000"/>
                </a:schemeClr>
              </a:gs>
              <a:gs pos="98000">
                <a:schemeClr val="bg1"/>
              </a:gs>
            </a:gsLst>
            <a:lin ang="0" scaled="0"/>
          </a:gradFill>
          <a:ln w="6055" cap="flat">
            <a:noFill/>
            <a:prstDash val="solid"/>
            <a:miter/>
          </a:ln>
          <a:effectLst>
            <a:glow rad="127000">
              <a:srgbClr val="FFA015">
                <a:alpha val="4000"/>
              </a:srgbClr>
            </a:glow>
            <a:outerShdw blurRad="50800" dist="38100" dir="2700000" algn="tl" rotWithShape="0">
              <a:schemeClr val="accent4">
                <a:alpha val="40000"/>
              </a:schemeClr>
            </a:outerShdw>
          </a:effectLst>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568754" y="3305004"/>
            <a:ext cx="1140270" cy="432000"/>
            <a:chOff x="767587" y="2326849"/>
            <a:chExt cx="620759" cy="432000"/>
          </a:xfrm>
          <a:effectLst>
            <a:outerShdw blurRad="50800" dist="38100" dir="2700000" algn="tl" rotWithShape="0">
              <a:prstClr val="black">
                <a:alpha val="22000"/>
              </a:prstClr>
            </a:outerShdw>
          </a:effectLst>
        </p:grpSpPr>
        <p:sp>
          <p:nvSpPr>
            <p:cNvPr id="20" name="箭头: 五边形 19"/>
            <p:cNvSpPr/>
            <p:nvPr/>
          </p:nvSpPr>
          <p:spPr>
            <a:xfrm>
              <a:off x="798680" y="2326849"/>
              <a:ext cx="589666" cy="432000"/>
            </a:xfrm>
            <a:prstGeom prst="homePlate">
              <a:avLst>
                <a:gd name="adj" fmla="val 26896"/>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Arial" panose="020B0604020202020204" pitchFamily="34" charset="0"/>
                  <a:ea typeface="微软雅黑" panose="020B0503020204020204" pitchFamily="34" charset="-122"/>
                </a:rPr>
                <a:t>省份</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21" name="矩形 20"/>
            <p:cNvSpPr/>
            <p:nvPr/>
          </p:nvSpPr>
          <p:spPr>
            <a:xfrm>
              <a:off x="767587" y="2326849"/>
              <a:ext cx="32671" cy="4320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2" name="矩形 21"/>
          <p:cNvSpPr/>
          <p:nvPr/>
        </p:nvSpPr>
        <p:spPr>
          <a:xfrm>
            <a:off x="0" y="6726557"/>
            <a:ext cx="12192000" cy="130502"/>
          </a:xfrm>
          <a:prstGeom prst="rect">
            <a:avLst/>
          </a:prstGeom>
          <a:solidFill>
            <a:srgbClr val="F4B2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highlight>
                <a:srgbClr val="FFA015"/>
              </a:highlight>
            </a:endParaRPr>
          </a:p>
        </p:txBody>
      </p:sp>
      <p:sp>
        <p:nvSpPr>
          <p:cNvPr id="25" name="文本框 24"/>
          <p:cNvSpPr txBox="1"/>
          <p:nvPr/>
        </p:nvSpPr>
        <p:spPr>
          <a:xfrm>
            <a:off x="11234332" y="415086"/>
            <a:ext cx="441146" cy="369332"/>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rPr>
              <a:t>09</a:t>
            </a:r>
            <a:endParaRPr lang="zh-CN" altLang="en-US" b="1" dirty="0">
              <a:latin typeface="Arial" panose="020B0604020202020204" pitchFamily="34" charset="0"/>
              <a:ea typeface="微软雅黑" panose="020B0503020204020204" pitchFamily="34" charset="-122"/>
            </a:endParaRPr>
          </a:p>
        </p:txBody>
      </p:sp>
      <p:sp>
        <p:nvSpPr>
          <p:cNvPr id="28" name="箭头: 五边形 27"/>
          <p:cNvSpPr/>
          <p:nvPr/>
        </p:nvSpPr>
        <p:spPr>
          <a:xfrm>
            <a:off x="10918650" y="880728"/>
            <a:ext cx="914962" cy="432000"/>
          </a:xfrm>
          <a:prstGeom prst="homePlate">
            <a:avLst>
              <a:gd name="adj" fmla="val 0"/>
            </a:avLst>
          </a:prstGeom>
          <a:solidFill>
            <a:schemeClr val="accent4">
              <a:lumMod val="40000"/>
              <a:lumOff val="60000"/>
              <a:alpha val="83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zh-CN" altLang="en-US" sz="2000" b="1" dirty="0">
                <a:solidFill>
                  <a:schemeClr val="tx1"/>
                </a:solidFill>
                <a:latin typeface="Arial" panose="020B0604020202020204" pitchFamily="34" charset="0"/>
                <a:ea typeface="微软雅黑" panose="020B0503020204020204" pitchFamily="34" charset="-122"/>
              </a:rPr>
              <a:t>城市</a:t>
            </a:r>
            <a:endParaRPr lang="zh-CN" altLang="en-US" sz="2000" b="1" dirty="0">
              <a:solidFill>
                <a:schemeClr val="tx1"/>
              </a:solidFill>
              <a:latin typeface="Arial" panose="020B0604020202020204" pitchFamily="34" charset="0"/>
              <a:ea typeface="微软雅黑" panose="020B0503020204020204" pitchFamily="34" charset="-122"/>
            </a:endParaRPr>
          </a:p>
        </p:txBody>
      </p:sp>
      <p:sp>
        <p:nvSpPr>
          <p:cNvPr id="30" name="文本框 29"/>
          <p:cNvSpPr txBox="1"/>
          <p:nvPr/>
        </p:nvSpPr>
        <p:spPr>
          <a:xfrm>
            <a:off x="634773" y="1959482"/>
            <a:ext cx="4937148" cy="873957"/>
          </a:xfrm>
          <a:prstGeom prst="rect">
            <a:avLst/>
          </a:prstGeom>
          <a:noFill/>
        </p:spPr>
        <p:txBody>
          <a:bodyPr wrap="square" rtlCol="0">
            <a:spAutoFit/>
          </a:bodyPr>
          <a:lstStyle/>
          <a:p>
            <a:pPr>
              <a:lnSpc>
                <a:spcPct val="150000"/>
              </a:lnSpc>
            </a:pPr>
            <a:r>
              <a:rPr lang="en-US" altLang="zh-CN">
                <a:latin typeface="Arial" panose="020B0604020202020204" pitchFamily="34" charset="0"/>
                <a:ea typeface="微软雅黑" panose="020B0503020204020204" pitchFamily="34" charset="-122"/>
              </a:rPr>
              <a:t>	</a:t>
            </a:r>
            <a:r>
              <a:rPr lang="zh-CN" altLang="en-US">
                <a:latin typeface="Arial" panose="020B0604020202020204" pitchFamily="34" charset="0"/>
                <a:ea typeface="微软雅黑" panose="020B0503020204020204" pitchFamily="34" charset="-122"/>
              </a:rPr>
              <a:t>主要</a:t>
            </a:r>
            <a:r>
              <a:rPr lang="zh-CN" altLang="en-US" dirty="0">
                <a:latin typeface="Arial" panose="020B0604020202020204" pitchFamily="34" charset="0"/>
                <a:ea typeface="微软雅黑" panose="020B0503020204020204" pitchFamily="34" charset="-122"/>
              </a:rPr>
              <a:t>消费者群体来源于一二线</a:t>
            </a:r>
            <a:r>
              <a:rPr lang="zh-CN" altLang="en-US">
                <a:latin typeface="Arial" panose="020B0604020202020204" pitchFamily="34" charset="0"/>
                <a:ea typeface="微软雅黑" panose="020B0503020204020204" pitchFamily="34" charset="-122"/>
              </a:rPr>
              <a:t>城市，地区经济发达，用户消费能力强。</a:t>
            </a:r>
            <a:endParaRPr lang="zh-CN" altLang="en-US" dirty="0">
              <a:latin typeface="Arial" panose="020B0604020202020204" pitchFamily="34" charset="0"/>
              <a:ea typeface="微软雅黑" panose="020B0503020204020204" pitchFamily="34" charset="-122"/>
            </a:endParaRPr>
          </a:p>
        </p:txBody>
      </p:sp>
      <p:graphicFrame>
        <p:nvGraphicFramePr>
          <p:cNvPr id="3" name="图表 2"/>
          <p:cNvGraphicFramePr/>
          <p:nvPr/>
        </p:nvGraphicFramePr>
        <p:xfrm>
          <a:off x="5116286" y="3607527"/>
          <a:ext cx="28956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p:cNvGraphicFramePr/>
          <p:nvPr/>
        </p:nvGraphicFramePr>
        <p:xfrm>
          <a:off x="6512632" y="1260475"/>
          <a:ext cx="5446323" cy="2082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图表 11"/>
          <p:cNvGraphicFramePr/>
          <p:nvPr/>
        </p:nvGraphicFramePr>
        <p:xfrm>
          <a:off x="389223" y="3506296"/>
          <a:ext cx="4572000" cy="280076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tags/tag1.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75"/>
  <p:tag name="OP_SCP_COMPONENT_INFO" val="{&quot;title&quot;:&quot;渐变4项总分PPT组件&quot;,&quot;description&quot;:&quot;渐变4项总分PPT组件&quot;,&quot;keywords&quot;:[&quot;渐变&quot;,&quot;4项&quot;,&quot;总分&quot;,&quot;PPT组件&quot;],&quot;labels&quot;:[]}"/>
  <p:tag name="OP_SCP_GROUP_ID" val="01f1a2ba-d93d-3baa-34b7-4d3c94733ae3"/>
  <p:tag name="OP_SCP_ITEM_COUNT" val="4"/>
</p:tagLst>
</file>

<file path=ppt/tags/tag10.xml><?xml version="1.0" encoding="utf-8"?>
<p:tagLst xmlns:p="http://schemas.openxmlformats.org/presentationml/2006/main">
  <p:tag name="OP_SCP_SHAPE_TYPE" val="Title"/>
  <p:tag name="OP_SCP_ITEM_INDEX" val="2"/>
  <p:tag name="OP_SCP_DEFAULT_TEXT" val="添加标题"/>
</p:tagLst>
</file>

<file path=ppt/tags/tag11.xml><?xml version="1.0" encoding="utf-8"?>
<p:tagLst xmlns:p="http://schemas.openxmlformats.org/presentationml/2006/main">
  <p:tag name="OP_SCP_SHAPE_TYPE" val="Index"/>
  <p:tag name="OP_SCP_ITEM_INDEX" val="2"/>
  <p:tag name="OP_SCP_DEFAULT_TEXT" val="02"/>
</p:tagLst>
</file>

<file path=ppt/tags/tag12.xml><?xml version="1.0" encoding="utf-8"?>
<p:tagLst xmlns:p="http://schemas.openxmlformats.org/presentationml/2006/main">
  <p:tag name="OP_SCP_ITEM_INDEX" val="2"/>
</p:tagLst>
</file>

<file path=ppt/tags/tag13.xml><?xml version="1.0" encoding="utf-8"?>
<p:tagLst xmlns:p="http://schemas.openxmlformats.org/presentationml/2006/main">
  <p:tag name="OP_SCP_SHAPE_TYPE" val="Title"/>
  <p:tag name="OP_SCP_ITEM_INDEX" val="3"/>
  <p:tag name="OP_SCP_DEFAULT_TEXT" val="添加标题"/>
</p:tagLst>
</file>

<file path=ppt/tags/tag14.xml><?xml version="1.0" encoding="utf-8"?>
<p:tagLst xmlns:p="http://schemas.openxmlformats.org/presentationml/2006/main">
  <p:tag name="OP_SCP_SHAPE_TYPE" val="Index"/>
  <p:tag name="OP_SCP_ITEM_INDEX" val="3"/>
  <p:tag name="OP_SCP_DEFAULT_TEXT" val="03"/>
</p:tagLst>
</file>

<file path=ppt/tags/tag15.xml><?xml version="1.0" encoding="utf-8"?>
<p:tagLst xmlns:p="http://schemas.openxmlformats.org/presentationml/2006/main">
  <p:tag name="OP_SCP_ITEM_INDEX" val="3"/>
</p:tagLst>
</file>

<file path=ppt/tags/tag16.xml><?xml version="1.0" encoding="utf-8"?>
<p:tagLst xmlns:p="http://schemas.openxmlformats.org/presentationml/2006/main">
  <p:tag name="OP_SCP_SHAPE_TYPE" val="Title"/>
  <p:tag name="OP_SCP_ITEM_INDEX" val="4"/>
  <p:tag name="OP_SCP_DEFAULT_TEXT" val="添加标题"/>
</p:tagLst>
</file>

<file path=ppt/tags/tag17.xml><?xml version="1.0" encoding="utf-8"?>
<p:tagLst xmlns:p="http://schemas.openxmlformats.org/presentationml/2006/main">
  <p:tag name="OP_SCP_SHAPE_TYPE" val="Index"/>
  <p:tag name="OP_SCP_ITEM_INDEX" val="4"/>
  <p:tag name="OP_SCP_DEFAULT_TEXT" val="04"/>
</p:tagLst>
</file>

<file path=ppt/tags/tag18.xml><?xml version="1.0" encoding="utf-8"?>
<p:tagLst xmlns:p="http://schemas.openxmlformats.org/presentationml/2006/main">
  <p:tag name="OP_SCP_SHAPE_TYPE" val="Index"/>
  <p:tag name="OP_SCP_ITEM_INDEX" val="4"/>
  <p:tag name="OP_SCP_DEFAULT_TEXT" val="04"/>
</p:tagLst>
</file>

<file path=ppt/tags/tag19.xml><?xml version="1.0" encoding="utf-8"?>
<p:tagLst xmlns:p="http://schemas.openxmlformats.org/presentationml/2006/main">
  <p:tag name="OP_SCP_SHAPE_TYPE" val="Index"/>
  <p:tag name="OP_SCP_ITEM_INDEX" val="3"/>
  <p:tag name="OP_SCP_DEFAULT_TEXT" val="03"/>
</p:tagLst>
</file>

<file path=ppt/tags/tag2.xml><?xml version="1.0" encoding="utf-8"?>
<p:tagLst xmlns:p="http://schemas.openxmlformats.org/presentationml/2006/main">
  <p:tag name="OP_SCP_ITEM_INDEX" val="0"/>
</p:tagLst>
</file>

<file path=ppt/tags/tag20.xml><?xml version="1.0" encoding="utf-8"?>
<p:tagLst xmlns:p="http://schemas.openxmlformats.org/presentationml/2006/main">
  <p:tag name="OP_SCP_SHAPE_TYPE" val="Index"/>
  <p:tag name="OP_SCP_ITEM_INDEX" val="2"/>
  <p:tag name="OP_SCP_DEFAULT_TEXT" val="02"/>
</p:tagLst>
</file>

<file path=ppt/tags/tag21.xml><?xml version="1.0" encoding="utf-8"?>
<p:tagLst xmlns:p="http://schemas.openxmlformats.org/presentationml/2006/main">
  <p:tag name="OP_SCP_SHAPE_TYPE" val="Body"/>
  <p:tag name="OP_SCP_ITEM_INDEX" val="1"/>
  <p:tag name="OP_SCP_DEFAULT_TEXT" val="单击此处添加文本，单击此处添加文本，单击此处添加文本。"/>
</p:tagLst>
</file>

<file path=ppt/tags/tag22.xml><?xml version="1.0" encoding="utf-8"?>
<p:tagLst xmlns:p="http://schemas.openxmlformats.org/presentationml/2006/main">
  <p:tag name="DATA_TYPE" val="OfficePlusSmartComponent"/>
  <p:tag name="OP_SCP_TAG_VERSION" val="1.0"/>
  <p:tag name="OP_SCP_CHANGE_COLOR" val="N"/>
  <p:tag name="OP_SCP_COMPONENT_TYPE" val="Relation"/>
  <p:tag name="OP_SCP_CONTENT_ID" val="MatlComponentContent-82"/>
  <p:tag name="OP_SCP_COMPONENT_INFO" val="{&quot;title&quot;:&quot;渐变5项流程PPT组件&quot;,&quot;description&quot;:&quot;渐变5项流程PPT组件&quot;,&quot;keywords&quot;:[&quot;渐变&quot;,&quot;5项&quot;,&quot;流程&quot;,&quot;PPT组件&quot;],&quot;labels&quot;:[]}"/>
  <p:tag name="OP_SCP_GROUP_ID" val="225ee888-4456-1da9-a9be-9870031d4e98"/>
  <p:tag name="OP_SCP_ITEM_COUNT" val="5"/>
</p:tagLst>
</file>

<file path=ppt/tags/tag23.xml><?xml version="1.0" encoding="utf-8"?>
<p:tagLst xmlns:p="http://schemas.openxmlformats.org/presentationml/2006/main">
  <p:tag name="OP_SCP_ITEM_INDEX" val="1"/>
</p:tagLst>
</file>

<file path=ppt/tags/tag24.xml><?xml version="1.0" encoding="utf-8"?>
<p:tagLst xmlns:p="http://schemas.openxmlformats.org/presentationml/2006/main">
  <p:tag name="OP_SCP_SHAPE_TYPE" val="Index"/>
  <p:tag name="OP_SCP_ITEM_INDEX" val="1"/>
  <p:tag name="OP_SCP_DEFAULT_TEXT" val="01"/>
</p:tagLst>
</file>

<file path=ppt/tags/tag25.xml><?xml version="1.0" encoding="utf-8"?>
<p:tagLst xmlns:p="http://schemas.openxmlformats.org/presentationml/2006/main">
  <p:tag name="OP_SCP_SHAPE_TYPE" val="Title"/>
  <p:tag name="OP_SCP_ITEM_INDEX" val="1"/>
  <p:tag name="OP_SCP_DEFAULT_TEXT" val="添加标题"/>
</p:tagLst>
</file>

<file path=ppt/tags/tag26.xml><?xml version="1.0" encoding="utf-8"?>
<p:tagLst xmlns:p="http://schemas.openxmlformats.org/presentationml/2006/main">
  <p:tag name="OP_SCP_ITEM_INDEX" val="1"/>
</p:tagLst>
</file>

<file path=ppt/tags/tag27.xml><?xml version="1.0" encoding="utf-8"?>
<p:tagLst xmlns:p="http://schemas.openxmlformats.org/presentationml/2006/main">
  <p:tag name="OP_SCP_ITEM_INDEX" val="1"/>
</p:tagLst>
</file>

<file path=ppt/tags/tag28.xml><?xml version="1.0" encoding="utf-8"?>
<p:tagLst xmlns:p="http://schemas.openxmlformats.org/presentationml/2006/main">
  <p:tag name="OP_SCP_ITEM_INDEX" val="2"/>
</p:tagLst>
</file>

<file path=ppt/tags/tag29.xml><?xml version="1.0" encoding="utf-8"?>
<p:tagLst xmlns:p="http://schemas.openxmlformats.org/presentationml/2006/main">
  <p:tag name="OP_SCP_ITEM_INDEX" val="2"/>
</p:tagLst>
</file>

<file path=ppt/tags/tag3.xml><?xml version="1.0" encoding="utf-8"?>
<p:tagLst xmlns:p="http://schemas.openxmlformats.org/presentationml/2006/main">
  <p:tag name="OP_SCP_ITEM_INDEX" val="0"/>
</p:tagLst>
</file>

<file path=ppt/tags/tag30.xml><?xml version="1.0" encoding="utf-8"?>
<p:tagLst xmlns:p="http://schemas.openxmlformats.org/presentationml/2006/main">
  <p:tag name="OP_SCP_SHAPE_TYPE" val="Index"/>
  <p:tag name="OP_SCP_ITEM_INDEX" val="2"/>
  <p:tag name="OP_SCP_DEFAULT_TEXT" val="02"/>
</p:tagLst>
</file>

<file path=ppt/tags/tag31.xml><?xml version="1.0" encoding="utf-8"?>
<p:tagLst xmlns:p="http://schemas.openxmlformats.org/presentationml/2006/main">
  <p:tag name="OP_SCP_SHAPE_TYPE" val="Title"/>
  <p:tag name="OP_SCP_ITEM_INDEX" val="2"/>
  <p:tag name="OP_SCP_DEFAULT_TEXT" val="添加标题"/>
</p:tagLst>
</file>

<file path=ppt/tags/tag32.xml><?xml version="1.0" encoding="utf-8"?>
<p:tagLst xmlns:p="http://schemas.openxmlformats.org/presentationml/2006/main">
  <p:tag name="OP_SCP_SHAPE_TYPE" val="Title"/>
  <p:tag name="OP_SCP_ITEM_INDEX" val="2"/>
  <p:tag name="OP_SCP_DEFAULT_TEXT" val="添加标题"/>
</p:tagLst>
</file>

<file path=ppt/tags/tag33.xml><?xml version="1.0" encoding="utf-8"?>
<p:tagLst xmlns:p="http://schemas.openxmlformats.org/presentationml/2006/main">
  <p:tag name="OP_SCP_ITEM_INDEX" val="3"/>
</p:tagLst>
</file>

<file path=ppt/tags/tag34.xml><?xml version="1.0" encoding="utf-8"?>
<p:tagLst xmlns:p="http://schemas.openxmlformats.org/presentationml/2006/main">
  <p:tag name="OP_SCP_ITEM_INDEX" val="3"/>
</p:tagLst>
</file>

<file path=ppt/tags/tag35.xml><?xml version="1.0" encoding="utf-8"?>
<p:tagLst xmlns:p="http://schemas.openxmlformats.org/presentationml/2006/main">
  <p:tag name="OP_SCP_SHAPE_TYPE" val="Index"/>
  <p:tag name="OP_SCP_ITEM_INDEX" val="3"/>
  <p:tag name="OP_SCP_DEFAULT_TEXT" val="03"/>
</p:tagLst>
</file>

<file path=ppt/tags/tag36.xml><?xml version="1.0" encoding="utf-8"?>
<p:tagLst xmlns:p="http://schemas.openxmlformats.org/presentationml/2006/main">
  <p:tag name="OP_SCP_SHAPE_TYPE" val="Title"/>
  <p:tag name="OP_SCP_ITEM_INDEX" val="3"/>
  <p:tag name="OP_SCP_DEFAULT_TEXT" val="添加标题"/>
</p:tagLst>
</file>

<file path=ppt/tags/tag37.xml><?xml version="1.0" encoding="utf-8"?>
<p:tagLst xmlns:p="http://schemas.openxmlformats.org/presentationml/2006/main">
  <p:tag name="OP_SCP_ITEM_INDEX" val="4"/>
</p:tagLst>
</file>

<file path=ppt/tags/tag38.xml><?xml version="1.0" encoding="utf-8"?>
<p:tagLst xmlns:p="http://schemas.openxmlformats.org/presentationml/2006/main">
  <p:tag name="OP_SCP_ITEM_INDEX" val="4"/>
</p:tagLst>
</file>

<file path=ppt/tags/tag39.xml><?xml version="1.0" encoding="utf-8"?>
<p:tagLst xmlns:p="http://schemas.openxmlformats.org/presentationml/2006/main">
  <p:tag name="OP_SCP_SHAPE_TYPE" val="Index"/>
  <p:tag name="OP_SCP_ITEM_INDEX" val="4"/>
  <p:tag name="OP_SCP_DEFAULT_TEXT" val="04"/>
</p:tagLst>
</file>

<file path=ppt/tags/tag4.xml><?xml version="1.0" encoding="utf-8"?>
<p:tagLst xmlns:p="http://schemas.openxmlformats.org/presentationml/2006/main">
  <p:tag name="OP_SCP_ITEM_INDEX" val="0"/>
</p:tagLst>
</file>

<file path=ppt/tags/tag40.xml><?xml version="1.0" encoding="utf-8"?>
<p:tagLst xmlns:p="http://schemas.openxmlformats.org/presentationml/2006/main">
  <p:tag name="OP_SCP_ITEM_INDEX" val="5"/>
</p:tagLst>
</file>

<file path=ppt/tags/tag41.xml><?xml version="1.0" encoding="utf-8"?>
<p:tagLst xmlns:p="http://schemas.openxmlformats.org/presentationml/2006/main">
  <p:tag name="OP_SCP_SHAPE_TYPE" val="Index"/>
  <p:tag name="OP_SCP_ITEM_INDEX" val="5"/>
  <p:tag name="OP_SCP_DEFAULT_TEXT" val="05"/>
</p:tagLst>
</file>

<file path=ppt/tags/tag42.xml><?xml version="1.0" encoding="utf-8"?>
<p:tagLst xmlns:p="http://schemas.openxmlformats.org/presentationml/2006/main">
  <p:tag name="OP_SCP_SHAPE_TYPE" val="Body"/>
  <p:tag name="OP_SCP_ITEM_INDEX" val="5"/>
  <p:tag name="OP_SCP_DEFAULT_TEXT" val="单击此处添加文本，单击此处添加文本，单击此处添加文本。"/>
</p:tagLst>
</file>

<file path=ppt/tags/tag43.xml><?xml version="1.0" encoding="utf-8"?>
<p:tagLst xmlns:p="http://schemas.openxmlformats.org/presentationml/2006/main">
  <p:tag name="OP_SCP_SHAPE_TYPE" val="Title"/>
  <p:tag name="OP_SCP_ITEM_INDEX" val="5"/>
  <p:tag name="OP_SCP_DEFAULT_TEXT" val="添加标题"/>
</p:tagLst>
</file>

<file path=ppt/tags/tag44.xml><?xml version="1.0" encoding="utf-8"?>
<p:tagLst xmlns:p="http://schemas.openxmlformats.org/presentationml/2006/main">
  <p:tag name="OP_SCP_ITEM_INDEX" val="5"/>
</p:tagLst>
</file>

<file path=ppt/tags/tag45.xml><?xml version="1.0" encoding="utf-8"?>
<p:tagLst xmlns:p="http://schemas.openxmlformats.org/presentationml/2006/main">
  <p:tag name="OP_SCP_SHAPE_TYPE" val="Body"/>
  <p:tag name="OP_SCP_ITEM_INDEX" val="1"/>
  <p:tag name="OP_SCP_DEFAULT_TEXT" val="单击此处添加文本，单击此处添加文本，单击此处添加文本。"/>
</p:tagLst>
</file>

<file path=ppt/tags/tag46.xml><?xml version="1.0" encoding="utf-8"?>
<p:tagLst xmlns:p="http://schemas.openxmlformats.org/presentationml/2006/main">
  <p:tag name="OP_SCP_SHAPE_TYPE" val="Body"/>
  <p:tag name="OP_SCP_ITEM_INDEX" val="1"/>
  <p:tag name="OP_SCP_DEFAULT_TEXT" val="单击此处添加文本，单击此处添加文本，单击此处添加文本。"/>
</p:tagLst>
</file>

<file path=ppt/tags/tag47.xml><?xml version="1.0" encoding="utf-8"?>
<p:tagLst xmlns:p="http://schemas.openxmlformats.org/presentationml/2006/main">
  <p:tag name="OP_SCP_SHAPE_TYPE" val="Body"/>
  <p:tag name="OP_SCP_ITEM_INDEX" val="1"/>
  <p:tag name="OP_SCP_DEFAULT_TEXT" val="单击此处添加文本，单击此处添加文本，单击此处添加文本。"/>
</p:tagLst>
</file>

<file path=ppt/tags/tag48.xml><?xml version="1.0" encoding="utf-8"?>
<p:tagLst xmlns:p="http://schemas.openxmlformats.org/presentationml/2006/main">
  <p:tag name="OP_SCP_SHAPE_TYPE" val="Index"/>
  <p:tag name="OP_SCP_ITEM_INDEX" val="4"/>
  <p:tag name="OP_SCP_DEFAULT_TEXT" val="04"/>
</p:tagLst>
</file>

<file path=ppt/tags/tag49.xml><?xml version="1.0" encoding="utf-8"?>
<p:tagLst xmlns:p="http://schemas.openxmlformats.org/presentationml/2006/main">
  <p:tag name="ISLIDE.GUIDESSETTING" val="{&quot;Id&quot;:&quot;GuidesStyle_None&quot;,&quot;Name&quot;:&quot;无&quot;,&quot;HeaderHeight&quot;:0.0,&quot;FooterHeight&quot;:0.0,&quot;SideMargin&quot;:0.0,&quot;TopMargin&quot;:0.0,&quot;BottomMargin&quot;:0.0,&quot;IntervalMargin&quot;:0.0,&quot;SettingType&quot;:&quot;System&quot;}"/>
  <p:tag name="commondata" val="eyJoZGlkIjoiZDQzN2MxZTBiNDIxNDZiNjVhZTkyY2VjZTJmYzY2YmIifQ=="/>
</p:tagLst>
</file>

<file path=ppt/tags/tag5.xml><?xml version="1.0" encoding="utf-8"?>
<p:tagLst xmlns:p="http://schemas.openxmlformats.org/presentationml/2006/main">
  <p:tag name="OP_SCP_ITEM_INDEX" val="0"/>
</p:tagLst>
</file>

<file path=ppt/tags/tag6.xml><?xml version="1.0" encoding="utf-8"?>
<p:tagLst xmlns:p="http://schemas.openxmlformats.org/presentationml/2006/main">
  <p:tag name="OP_SCP_SHAPE_TYPE" val="Title"/>
  <p:tag name="OP_SCP_ITEM_INDEX" val="0"/>
  <p:tag name="OP_SCP_DEFAULT_TEXT" val="添加&#10;标题"/>
</p:tagLst>
</file>

<file path=ppt/tags/tag7.xml><?xml version="1.0" encoding="utf-8"?>
<p:tagLst xmlns:p="http://schemas.openxmlformats.org/presentationml/2006/main">
  <p:tag name="OP_SCP_ITEM_INDEX" val="0"/>
</p:tagLst>
</file>

<file path=ppt/tags/tag8.xml><?xml version="1.0" encoding="utf-8"?>
<p:tagLst xmlns:p="http://schemas.openxmlformats.org/presentationml/2006/main">
  <p:tag name="OP_SCP_SHAPE_TYPE" val="Title"/>
  <p:tag name="OP_SCP_ITEM_INDEX" val="1"/>
  <p:tag name="OP_SCP_DEFAULT_TEXT" val="添加标题"/>
</p:tagLst>
</file>

<file path=ppt/tags/tag9.xml><?xml version="1.0" encoding="utf-8"?>
<p:tagLst xmlns:p="http://schemas.openxmlformats.org/presentationml/2006/main">
  <p:tag name="OP_SCP_SHAPE_TYPE" val="Index"/>
  <p:tag name="OP_SCP_ITEM_INDEX" val="1"/>
  <p:tag name="OP_SCP_DEFAULT_TEXT" val="01"/>
</p:tagLst>
</file>

<file path=ppt/theme/theme1.xml><?xml version="1.0" encoding="utf-8"?>
<a:theme xmlns:a="http://schemas.openxmlformats.org/drawingml/2006/main" name="Office Theme">
  <a:themeElements>
    <a:clrScheme name="自定义 1">
      <a:dk1>
        <a:sysClr val="windowText" lastClr="000000"/>
      </a:dk1>
      <a:lt1>
        <a:sysClr val="window" lastClr="FFFFFF"/>
      </a:lt1>
      <a:dk2>
        <a:srgbClr val="44546A"/>
      </a:dk2>
      <a:lt2>
        <a:srgbClr val="E7E6E6"/>
      </a:lt2>
      <a:accent1>
        <a:srgbClr val="DE2A00"/>
      </a:accent1>
      <a:accent2>
        <a:srgbClr val="FFA015"/>
      </a:accent2>
      <a:accent3>
        <a:srgbClr val="A5A5A5"/>
      </a:accent3>
      <a:accent4>
        <a:srgbClr val="FFC000"/>
      </a:accent4>
      <a:accent5>
        <a:srgbClr val="5B9BD5"/>
      </a:accent5>
      <a:accent6>
        <a:srgbClr val="70AD47"/>
      </a:accent6>
      <a:hlink>
        <a:srgbClr val="0563C1"/>
      </a:hlink>
      <a:folHlink>
        <a:srgbClr val="954F72"/>
      </a:folHlink>
    </a:clrScheme>
    <a:fontScheme name="font">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lumMod val="60000"/>
            <a:lumOff val="40000"/>
          </a:schemeClr>
        </a:solidFill>
        <a:ln w="12700" cap="flat" cmpd="sng" algn="ctr">
          <a:noFill/>
          <a:prstDash val="solid"/>
          <a:miter lim="800000"/>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Narrow"/>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Narrow"/>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Narrow"/>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Narrow"/>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2013 - 2022 Theme</Template>
  <TotalTime>0</TotalTime>
  <Words>2574</Words>
  <Application>WPS 演示</Application>
  <PresentationFormat>宽屏</PresentationFormat>
  <Paragraphs>595</Paragraphs>
  <Slides>24</Slides>
  <Notes>23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Arial Black</vt:lpstr>
      <vt:lpstr>微软雅黑</vt:lpstr>
      <vt:lpstr>等线</vt:lpstr>
      <vt:lpstr>华文中宋</vt:lpstr>
      <vt:lpstr>Arial</vt:lpstr>
      <vt:lpstr>Arial Unicode MS</vt:lpstr>
      <vt:lpstr>OPPOSans H</vt:lpstr>
      <vt:lpstr>Segoe UI Light</vt:lpstr>
      <vt:lpstr>OPPOSans R</vt:lpstr>
      <vt:lpstr>Roboto</vt:lpstr>
      <vt:lpstr>Times New Roman</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BW</dc:creator>
  <cp:lastModifiedBy>兮和</cp:lastModifiedBy>
  <cp:revision>218</cp:revision>
  <dcterms:created xsi:type="dcterms:W3CDTF">2022-05-31T13:00:00Z</dcterms:created>
  <dcterms:modified xsi:type="dcterms:W3CDTF">2025-01-21T22:47:23Z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546CA64728B94A1BA6F9AAED661C7206_12</vt:lpwstr>
  </property>
  <property fmtid="{D5CDD505-2E9C-101B-9397-08002B2CF9AE}" pid="3" name="KSOProductBuildVer">
    <vt:lpwstr>2052-12.1.0.19302</vt:lpwstr>
  </property>
</Properties>
</file>